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81" r:id="rId4"/>
    <p:sldId id="264" r:id="rId5"/>
    <p:sldId id="265" r:id="rId6"/>
    <p:sldId id="271" r:id="rId7"/>
    <p:sldId id="266" r:id="rId8"/>
    <p:sldId id="268" r:id="rId9"/>
    <p:sldId id="258" r:id="rId10"/>
    <p:sldId id="261" r:id="rId11"/>
    <p:sldId id="259" r:id="rId12"/>
    <p:sldId id="260" r:id="rId13"/>
    <p:sldId id="262" r:id="rId14"/>
    <p:sldId id="270" r:id="rId15"/>
    <p:sldId id="277" r:id="rId16"/>
    <p:sldId id="282" r:id="rId17"/>
    <p:sldId id="284" r:id="rId18"/>
    <p:sldId id="313" r:id="rId19"/>
    <p:sldId id="278" r:id="rId20"/>
    <p:sldId id="285" r:id="rId21"/>
    <p:sldId id="279" r:id="rId22"/>
    <p:sldId id="301" r:id="rId23"/>
    <p:sldId id="286" r:id="rId24"/>
    <p:sldId id="297" r:id="rId25"/>
    <p:sldId id="283" r:id="rId26"/>
    <p:sldId id="302" r:id="rId27"/>
    <p:sldId id="298" r:id="rId28"/>
    <p:sldId id="280" r:id="rId29"/>
    <p:sldId id="300" r:id="rId30"/>
    <p:sldId id="310" r:id="rId31"/>
    <p:sldId id="311" r:id="rId32"/>
    <p:sldId id="287" r:id="rId33"/>
    <p:sldId id="290" r:id="rId34"/>
    <p:sldId id="312" r:id="rId35"/>
    <p:sldId id="317" r:id="rId36"/>
    <p:sldId id="306" r:id="rId37"/>
    <p:sldId id="289" r:id="rId38"/>
    <p:sldId id="309" r:id="rId39"/>
    <p:sldId id="314" r:id="rId40"/>
    <p:sldId id="315" r:id="rId41"/>
    <p:sldId id="316" r:id="rId42"/>
    <p:sldId id="294" r:id="rId43"/>
    <p:sldId id="267" r:id="rId44"/>
    <p:sldId id="27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886" autoAdjust="0"/>
  </p:normalViewPr>
  <p:slideViewPr>
    <p:cSldViewPr snapToGrid="0">
      <p:cViewPr varScale="1">
        <p:scale>
          <a:sx n="73" d="100"/>
          <a:sy n="73" d="100"/>
        </p:scale>
        <p:origin x="9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ABA6C9-DC57-4256-A809-7D34A3E190E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EEB02F0-337C-4BCE-A784-6FB75603BDFD}">
      <dgm:prSet custT="1"/>
      <dgm:spPr/>
      <dgm:t>
        <a:bodyPr/>
        <a:lstStyle/>
        <a:p>
          <a:r>
            <a:rPr lang="en-US" sz="2800">
              <a:latin typeface="Times New Roman" panose="02020603050405020304" pitchFamily="18" charset="0"/>
              <a:cs typeface="Times New Roman" panose="02020603050405020304" pitchFamily="18" charset="0"/>
            </a:rPr>
            <a:t>Complex in nature</a:t>
          </a:r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84326F-4247-42FA-9FDC-08694E3F67CE}" type="parTrans" cxnId="{43A39C3D-C736-42CB-A72D-E959EA261C06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527A47-95F4-446A-A1C6-E03ACB1F7780}" type="sibTrans" cxnId="{43A39C3D-C736-42CB-A72D-E959EA261C06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D2B3D6-0F1B-4842-8E5F-010E6A7755F1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Class imbalance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1C8453-51DB-4C73-B517-BDCA19F37345}" type="parTrans" cxnId="{C14A0085-BD6C-4280-B4E2-72C633868646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8A3F8-CBF3-4196-9FBF-055649A3E7CB}" type="sibTrans" cxnId="{C14A0085-BD6C-4280-B4E2-72C633868646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62F417-16B0-4619-A3B9-5DA21A87B1ED}">
      <dgm:prSet custT="1"/>
      <dgm:spPr/>
      <dgm:t>
        <a:bodyPr/>
        <a:lstStyle/>
        <a:p>
          <a:r>
            <a:rPr lang="en-US" sz="2800">
              <a:latin typeface="Times New Roman" panose="02020603050405020304" pitchFamily="18" charset="0"/>
              <a:cs typeface="Times New Roman" panose="02020603050405020304" pitchFamily="18" charset="0"/>
            </a:rPr>
            <a:t>Complex and high dimensionality </a:t>
          </a:r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E716B3-62CE-4C48-9DAE-E36E23DBEA18}" type="parTrans" cxnId="{92A3BF33-C7B1-460F-8186-C4B4D81CA87F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0552B5-5CFB-4525-932C-32E917C12C56}" type="sibTrans" cxnId="{92A3BF33-C7B1-460F-8186-C4B4D81CA87F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EAEA59-CF99-4F77-A00C-4545CDE67D27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Missing data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E4E3EB-72A7-4F3A-8B5F-711A78A74DF5}" type="parTrans" cxnId="{F7AF1862-4F47-42C4-B11C-5A77752031E5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33784B-E29C-40F7-BE30-6AA6A242F479}" type="sibTrans" cxnId="{F7AF1862-4F47-42C4-B11C-5A77752031E5}">
      <dgm:prSet/>
      <dgm:spPr/>
      <dgm:t>
        <a:bodyPr/>
        <a:lstStyle/>
        <a:p>
          <a:endParaRPr lang="en-IN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4DBA88-7936-4C1B-802F-73396E74A35C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Availability of data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1C1738-EDB2-4AFA-B429-2A5B5CDF3E6B}" type="parTrans" cxnId="{4EDF587F-41F8-4C32-8461-9757286FF006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35F2C5-A71D-4BE6-BB74-0AE470A95EC7}" type="sibTrans" cxnId="{4EDF587F-41F8-4C32-8461-9757286FF006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363946-B314-4469-A4C9-0ABBA9639188}">
      <dgm:prSet custT="1"/>
      <dgm:spPr/>
      <dgm:t>
        <a:bodyPr/>
        <a:lstStyle/>
        <a:p>
          <a:r>
            <a:rPr lang="en-IN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Data is unstructured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530DA-FA03-46B7-BAEC-86587350CEF1}" type="parTrans" cxnId="{5125D9A5-2961-4107-9DBE-6C9C68FF43D9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799F8E-A122-440F-88A5-E078309EF01A}" type="sibTrans" cxnId="{5125D9A5-2961-4107-9DBE-6C9C68FF43D9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D9034C-A816-4600-BDDF-86C1FB0ADF51}">
      <dgm:prSet custT="1"/>
      <dgm:spPr/>
      <dgm:t>
        <a:bodyPr/>
        <a:lstStyle/>
        <a:p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Presence of unlabeled data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A7C84F-A62C-4E7C-8FF7-3ADEB9C8C866}" type="parTrans" cxnId="{24C7771B-B8B2-4CF9-A415-8380F974E928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9DB4B8-73BC-41FC-A3CD-80AB535F3AAB}" type="sibTrans" cxnId="{24C7771B-B8B2-4CF9-A415-8380F974E928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266BBD-CF35-403E-8050-FA8401B83623}">
      <dgm:prSet custT="1"/>
      <dgm:spPr/>
      <dgm:t>
        <a:bodyPr/>
        <a:lstStyle/>
        <a:p>
          <a:r>
            <a:rPr lang="en-US" sz="2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Inconsistent or falsified data collection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1000F9-09BC-4786-B08D-F81990826502}" type="parTrans" cxnId="{3D961B45-B530-41AD-AA46-BFC47BD79605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850EDE-25C2-4BAC-8572-90AA0DE81C9A}" type="sibTrans" cxnId="{3D961B45-B530-41AD-AA46-BFC47BD79605}">
      <dgm:prSet/>
      <dgm:spPr/>
      <dgm:t>
        <a:bodyPr/>
        <a:lstStyle/>
        <a:p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F5FE60-980B-4551-9D58-3E95F7C888E5}" type="pres">
      <dgm:prSet presAssocID="{96ABA6C9-DC57-4256-A809-7D34A3E190EC}" presName="diagram" presStyleCnt="0">
        <dgm:presLayoutVars>
          <dgm:dir/>
          <dgm:resizeHandles val="exact"/>
        </dgm:presLayoutVars>
      </dgm:prSet>
      <dgm:spPr/>
    </dgm:pt>
    <dgm:pt modelId="{C17D5514-297D-4197-B019-7D2C2560DFC7}" type="pres">
      <dgm:prSet presAssocID="{AEEB02F0-337C-4BCE-A784-6FB75603BDFD}" presName="node" presStyleLbl="node1" presStyleIdx="0" presStyleCnt="8">
        <dgm:presLayoutVars>
          <dgm:bulletEnabled val="1"/>
        </dgm:presLayoutVars>
      </dgm:prSet>
      <dgm:spPr/>
    </dgm:pt>
    <dgm:pt modelId="{6ABAE97E-6965-4215-9841-19D3373CEE10}" type="pres">
      <dgm:prSet presAssocID="{FD527A47-95F4-446A-A1C6-E03ACB1F7780}" presName="sibTrans" presStyleCnt="0"/>
      <dgm:spPr/>
    </dgm:pt>
    <dgm:pt modelId="{F4FE7FE0-D1F3-459A-A41F-1885EDCE09A8}" type="pres">
      <dgm:prSet presAssocID="{DBD2B3D6-0F1B-4842-8E5F-010E6A7755F1}" presName="node" presStyleLbl="node1" presStyleIdx="1" presStyleCnt="8">
        <dgm:presLayoutVars>
          <dgm:bulletEnabled val="1"/>
        </dgm:presLayoutVars>
      </dgm:prSet>
      <dgm:spPr/>
    </dgm:pt>
    <dgm:pt modelId="{135EBBE7-7212-41A3-9300-0D8F2E107FD6}" type="pres">
      <dgm:prSet presAssocID="{9128A3F8-CBF3-4196-9FBF-055649A3E7CB}" presName="sibTrans" presStyleCnt="0"/>
      <dgm:spPr/>
    </dgm:pt>
    <dgm:pt modelId="{C76CA078-3021-4D98-B1A4-CC8F0D195788}" type="pres">
      <dgm:prSet presAssocID="{EF62F417-16B0-4619-A3B9-5DA21A87B1ED}" presName="node" presStyleLbl="node1" presStyleIdx="2" presStyleCnt="8">
        <dgm:presLayoutVars>
          <dgm:bulletEnabled val="1"/>
        </dgm:presLayoutVars>
      </dgm:prSet>
      <dgm:spPr/>
    </dgm:pt>
    <dgm:pt modelId="{C8054F94-6B65-4873-953C-26706CD30A8E}" type="pres">
      <dgm:prSet presAssocID="{870552B5-5CFB-4525-932C-32E917C12C56}" presName="sibTrans" presStyleCnt="0"/>
      <dgm:spPr/>
    </dgm:pt>
    <dgm:pt modelId="{7607F406-DB6B-4636-A5C4-B725165179C0}" type="pres">
      <dgm:prSet presAssocID="{DEEAEA59-CF99-4F77-A00C-4545CDE67D27}" presName="node" presStyleLbl="node1" presStyleIdx="3" presStyleCnt="8">
        <dgm:presLayoutVars>
          <dgm:bulletEnabled val="1"/>
        </dgm:presLayoutVars>
      </dgm:prSet>
      <dgm:spPr/>
    </dgm:pt>
    <dgm:pt modelId="{76C409C5-4BC9-49F7-9D52-BDBA929D13F5}" type="pres">
      <dgm:prSet presAssocID="{9633784B-E29C-40F7-BE30-6AA6A242F479}" presName="sibTrans" presStyleCnt="0"/>
      <dgm:spPr/>
    </dgm:pt>
    <dgm:pt modelId="{689751D2-BEE4-46A9-8943-B878761B996F}" type="pres">
      <dgm:prSet presAssocID="{FC4DBA88-7936-4C1B-802F-73396E74A35C}" presName="node" presStyleLbl="node1" presStyleIdx="4" presStyleCnt="8">
        <dgm:presLayoutVars>
          <dgm:bulletEnabled val="1"/>
        </dgm:presLayoutVars>
      </dgm:prSet>
      <dgm:spPr/>
    </dgm:pt>
    <dgm:pt modelId="{CD6F0757-A56E-48E8-B5CA-26656572082B}" type="pres">
      <dgm:prSet presAssocID="{BF35F2C5-A71D-4BE6-BB74-0AE470A95EC7}" presName="sibTrans" presStyleCnt="0"/>
      <dgm:spPr/>
    </dgm:pt>
    <dgm:pt modelId="{AD4A5B58-C74D-4FB5-A024-0FF785ED858D}" type="pres">
      <dgm:prSet presAssocID="{50363946-B314-4469-A4C9-0ABBA9639188}" presName="node" presStyleLbl="node1" presStyleIdx="5" presStyleCnt="8">
        <dgm:presLayoutVars>
          <dgm:bulletEnabled val="1"/>
        </dgm:presLayoutVars>
      </dgm:prSet>
      <dgm:spPr/>
    </dgm:pt>
    <dgm:pt modelId="{D62CB836-3B18-4C4B-B8A0-1B81891732F8}" type="pres">
      <dgm:prSet presAssocID="{37799F8E-A122-440F-88A5-E078309EF01A}" presName="sibTrans" presStyleCnt="0"/>
      <dgm:spPr/>
    </dgm:pt>
    <dgm:pt modelId="{6BB96E54-3E90-42D0-8651-4CDB4DA15B61}" type="pres">
      <dgm:prSet presAssocID="{C0D9034C-A816-4600-BDDF-86C1FB0ADF51}" presName="node" presStyleLbl="node1" presStyleIdx="6" presStyleCnt="8">
        <dgm:presLayoutVars>
          <dgm:bulletEnabled val="1"/>
        </dgm:presLayoutVars>
      </dgm:prSet>
      <dgm:spPr/>
    </dgm:pt>
    <dgm:pt modelId="{86C5CEF5-7E24-4288-BBAF-2897ECD30DED}" type="pres">
      <dgm:prSet presAssocID="{2E9DB4B8-73BC-41FC-A3CD-80AB535F3AAB}" presName="sibTrans" presStyleCnt="0"/>
      <dgm:spPr/>
    </dgm:pt>
    <dgm:pt modelId="{DC02A638-C2A8-43CB-B5BE-32E3F35823F3}" type="pres">
      <dgm:prSet presAssocID="{AF266BBD-CF35-403E-8050-FA8401B83623}" presName="node" presStyleLbl="node1" presStyleIdx="7" presStyleCnt="8">
        <dgm:presLayoutVars>
          <dgm:bulletEnabled val="1"/>
        </dgm:presLayoutVars>
      </dgm:prSet>
      <dgm:spPr/>
    </dgm:pt>
  </dgm:ptLst>
  <dgm:cxnLst>
    <dgm:cxn modelId="{5469840D-65AD-4408-9D7E-EB24773C1966}" type="presOf" srcId="{50363946-B314-4469-A4C9-0ABBA9639188}" destId="{AD4A5B58-C74D-4FB5-A024-0FF785ED858D}" srcOrd="0" destOrd="0" presId="urn:microsoft.com/office/officeart/2005/8/layout/default"/>
    <dgm:cxn modelId="{24C7771B-B8B2-4CF9-A415-8380F974E928}" srcId="{96ABA6C9-DC57-4256-A809-7D34A3E190EC}" destId="{C0D9034C-A816-4600-BDDF-86C1FB0ADF51}" srcOrd="6" destOrd="0" parTransId="{E3A7C84F-A62C-4E7C-8FF7-3ADEB9C8C866}" sibTransId="{2E9DB4B8-73BC-41FC-A3CD-80AB535F3AAB}"/>
    <dgm:cxn modelId="{3E6A812D-8CC8-4FE2-B30C-4B8F9E86DEE6}" type="presOf" srcId="{AF266BBD-CF35-403E-8050-FA8401B83623}" destId="{DC02A638-C2A8-43CB-B5BE-32E3F35823F3}" srcOrd="0" destOrd="0" presId="urn:microsoft.com/office/officeart/2005/8/layout/default"/>
    <dgm:cxn modelId="{92A3BF33-C7B1-460F-8186-C4B4D81CA87F}" srcId="{96ABA6C9-DC57-4256-A809-7D34A3E190EC}" destId="{EF62F417-16B0-4619-A3B9-5DA21A87B1ED}" srcOrd="2" destOrd="0" parTransId="{A3E716B3-62CE-4C48-9DAE-E36E23DBEA18}" sibTransId="{870552B5-5CFB-4525-932C-32E917C12C56}"/>
    <dgm:cxn modelId="{43A39C3D-C736-42CB-A72D-E959EA261C06}" srcId="{96ABA6C9-DC57-4256-A809-7D34A3E190EC}" destId="{AEEB02F0-337C-4BCE-A784-6FB75603BDFD}" srcOrd="0" destOrd="0" parTransId="{4F84326F-4247-42FA-9FDC-08694E3F67CE}" sibTransId="{FD527A47-95F4-446A-A1C6-E03ACB1F7780}"/>
    <dgm:cxn modelId="{F7AF1862-4F47-42C4-B11C-5A77752031E5}" srcId="{96ABA6C9-DC57-4256-A809-7D34A3E190EC}" destId="{DEEAEA59-CF99-4F77-A00C-4545CDE67D27}" srcOrd="3" destOrd="0" parTransId="{0EE4E3EB-72A7-4F3A-8B5F-711A78A74DF5}" sibTransId="{9633784B-E29C-40F7-BE30-6AA6A242F479}"/>
    <dgm:cxn modelId="{3D961B45-B530-41AD-AA46-BFC47BD79605}" srcId="{96ABA6C9-DC57-4256-A809-7D34A3E190EC}" destId="{AF266BBD-CF35-403E-8050-FA8401B83623}" srcOrd="7" destOrd="0" parTransId="{231000F9-09BC-4786-B08D-F81990826502}" sibTransId="{E1850EDE-25C2-4BAC-8572-90AA0DE81C9A}"/>
    <dgm:cxn modelId="{6B49BB4B-4530-4285-87CD-24DACFADF7D0}" type="presOf" srcId="{EF62F417-16B0-4619-A3B9-5DA21A87B1ED}" destId="{C76CA078-3021-4D98-B1A4-CC8F0D195788}" srcOrd="0" destOrd="0" presId="urn:microsoft.com/office/officeart/2005/8/layout/default"/>
    <dgm:cxn modelId="{1101A36E-17FC-4417-AAB9-34B81F819B5E}" type="presOf" srcId="{DBD2B3D6-0F1B-4842-8E5F-010E6A7755F1}" destId="{F4FE7FE0-D1F3-459A-A41F-1885EDCE09A8}" srcOrd="0" destOrd="0" presId="urn:microsoft.com/office/officeart/2005/8/layout/default"/>
    <dgm:cxn modelId="{42495E78-F038-419B-8B31-5F9D233BAA08}" type="presOf" srcId="{DEEAEA59-CF99-4F77-A00C-4545CDE67D27}" destId="{7607F406-DB6B-4636-A5C4-B725165179C0}" srcOrd="0" destOrd="0" presId="urn:microsoft.com/office/officeart/2005/8/layout/default"/>
    <dgm:cxn modelId="{4EDF587F-41F8-4C32-8461-9757286FF006}" srcId="{96ABA6C9-DC57-4256-A809-7D34A3E190EC}" destId="{FC4DBA88-7936-4C1B-802F-73396E74A35C}" srcOrd="4" destOrd="0" parTransId="{741C1738-EDB2-4AFA-B429-2A5B5CDF3E6B}" sibTransId="{BF35F2C5-A71D-4BE6-BB74-0AE470A95EC7}"/>
    <dgm:cxn modelId="{FACE1D82-C8E8-44AF-A332-80D4B8ED30C2}" type="presOf" srcId="{96ABA6C9-DC57-4256-A809-7D34A3E190EC}" destId="{6BF5FE60-980B-4551-9D58-3E95F7C888E5}" srcOrd="0" destOrd="0" presId="urn:microsoft.com/office/officeart/2005/8/layout/default"/>
    <dgm:cxn modelId="{C14A0085-BD6C-4280-B4E2-72C633868646}" srcId="{96ABA6C9-DC57-4256-A809-7D34A3E190EC}" destId="{DBD2B3D6-0F1B-4842-8E5F-010E6A7755F1}" srcOrd="1" destOrd="0" parTransId="{881C8453-51DB-4C73-B517-BDCA19F37345}" sibTransId="{9128A3F8-CBF3-4196-9FBF-055649A3E7CB}"/>
    <dgm:cxn modelId="{BB437BA2-9736-4E0E-8396-2ED2365C4C09}" type="presOf" srcId="{FC4DBA88-7936-4C1B-802F-73396E74A35C}" destId="{689751D2-BEE4-46A9-8943-B878761B996F}" srcOrd="0" destOrd="0" presId="urn:microsoft.com/office/officeart/2005/8/layout/default"/>
    <dgm:cxn modelId="{5125D9A5-2961-4107-9DBE-6C9C68FF43D9}" srcId="{96ABA6C9-DC57-4256-A809-7D34A3E190EC}" destId="{50363946-B314-4469-A4C9-0ABBA9639188}" srcOrd="5" destOrd="0" parTransId="{B89530DA-FA03-46B7-BAEC-86587350CEF1}" sibTransId="{37799F8E-A122-440F-88A5-E078309EF01A}"/>
    <dgm:cxn modelId="{8FE51FB9-B72E-4AFF-BC0C-E01EA22AD353}" type="presOf" srcId="{C0D9034C-A816-4600-BDDF-86C1FB0ADF51}" destId="{6BB96E54-3E90-42D0-8651-4CDB4DA15B61}" srcOrd="0" destOrd="0" presId="urn:microsoft.com/office/officeart/2005/8/layout/default"/>
    <dgm:cxn modelId="{4CA03BED-96F3-471F-B6CB-30C634520B2E}" type="presOf" srcId="{AEEB02F0-337C-4BCE-A784-6FB75603BDFD}" destId="{C17D5514-297D-4197-B019-7D2C2560DFC7}" srcOrd="0" destOrd="0" presId="urn:microsoft.com/office/officeart/2005/8/layout/default"/>
    <dgm:cxn modelId="{531E3373-8F6C-4860-8877-61C1BC37564B}" type="presParOf" srcId="{6BF5FE60-980B-4551-9D58-3E95F7C888E5}" destId="{C17D5514-297D-4197-B019-7D2C2560DFC7}" srcOrd="0" destOrd="0" presId="urn:microsoft.com/office/officeart/2005/8/layout/default"/>
    <dgm:cxn modelId="{9F21842A-DE75-41A9-A556-CCB6B56F3B77}" type="presParOf" srcId="{6BF5FE60-980B-4551-9D58-3E95F7C888E5}" destId="{6ABAE97E-6965-4215-9841-19D3373CEE10}" srcOrd="1" destOrd="0" presId="urn:microsoft.com/office/officeart/2005/8/layout/default"/>
    <dgm:cxn modelId="{778BCB7D-7D46-4306-94DB-878CDAF27A86}" type="presParOf" srcId="{6BF5FE60-980B-4551-9D58-3E95F7C888E5}" destId="{F4FE7FE0-D1F3-459A-A41F-1885EDCE09A8}" srcOrd="2" destOrd="0" presId="urn:microsoft.com/office/officeart/2005/8/layout/default"/>
    <dgm:cxn modelId="{E105D23A-23A7-4E03-97E9-C0C2F2B8D02B}" type="presParOf" srcId="{6BF5FE60-980B-4551-9D58-3E95F7C888E5}" destId="{135EBBE7-7212-41A3-9300-0D8F2E107FD6}" srcOrd="3" destOrd="0" presId="urn:microsoft.com/office/officeart/2005/8/layout/default"/>
    <dgm:cxn modelId="{1F251C44-22F9-4E5A-AE15-DBC77DEB3F64}" type="presParOf" srcId="{6BF5FE60-980B-4551-9D58-3E95F7C888E5}" destId="{C76CA078-3021-4D98-B1A4-CC8F0D195788}" srcOrd="4" destOrd="0" presId="urn:microsoft.com/office/officeart/2005/8/layout/default"/>
    <dgm:cxn modelId="{88927AA5-BD0E-4538-B21B-310689B6B0C9}" type="presParOf" srcId="{6BF5FE60-980B-4551-9D58-3E95F7C888E5}" destId="{C8054F94-6B65-4873-953C-26706CD30A8E}" srcOrd="5" destOrd="0" presId="urn:microsoft.com/office/officeart/2005/8/layout/default"/>
    <dgm:cxn modelId="{771667F5-7459-4F21-880F-06A8072EF330}" type="presParOf" srcId="{6BF5FE60-980B-4551-9D58-3E95F7C888E5}" destId="{7607F406-DB6B-4636-A5C4-B725165179C0}" srcOrd="6" destOrd="0" presId="urn:microsoft.com/office/officeart/2005/8/layout/default"/>
    <dgm:cxn modelId="{FBA185FF-2610-4AFC-BDF2-E69F06F27654}" type="presParOf" srcId="{6BF5FE60-980B-4551-9D58-3E95F7C888E5}" destId="{76C409C5-4BC9-49F7-9D52-BDBA929D13F5}" srcOrd="7" destOrd="0" presId="urn:microsoft.com/office/officeart/2005/8/layout/default"/>
    <dgm:cxn modelId="{F8F7C6F5-D0AB-41F0-B8C3-FC098319C9BD}" type="presParOf" srcId="{6BF5FE60-980B-4551-9D58-3E95F7C888E5}" destId="{689751D2-BEE4-46A9-8943-B878761B996F}" srcOrd="8" destOrd="0" presId="urn:microsoft.com/office/officeart/2005/8/layout/default"/>
    <dgm:cxn modelId="{89845F2E-E827-43CA-9919-D2E60674C21C}" type="presParOf" srcId="{6BF5FE60-980B-4551-9D58-3E95F7C888E5}" destId="{CD6F0757-A56E-48E8-B5CA-26656572082B}" srcOrd="9" destOrd="0" presId="urn:microsoft.com/office/officeart/2005/8/layout/default"/>
    <dgm:cxn modelId="{85E8231F-C906-4C0F-9CFC-9B874FF57D2E}" type="presParOf" srcId="{6BF5FE60-980B-4551-9D58-3E95F7C888E5}" destId="{AD4A5B58-C74D-4FB5-A024-0FF785ED858D}" srcOrd="10" destOrd="0" presId="urn:microsoft.com/office/officeart/2005/8/layout/default"/>
    <dgm:cxn modelId="{9A91B1FE-2244-4590-A46A-7ADE4B930835}" type="presParOf" srcId="{6BF5FE60-980B-4551-9D58-3E95F7C888E5}" destId="{D62CB836-3B18-4C4B-B8A0-1B81891732F8}" srcOrd="11" destOrd="0" presId="urn:microsoft.com/office/officeart/2005/8/layout/default"/>
    <dgm:cxn modelId="{5A377868-DC5D-4130-93BC-DC52243EBCF8}" type="presParOf" srcId="{6BF5FE60-980B-4551-9D58-3E95F7C888E5}" destId="{6BB96E54-3E90-42D0-8651-4CDB4DA15B61}" srcOrd="12" destOrd="0" presId="urn:microsoft.com/office/officeart/2005/8/layout/default"/>
    <dgm:cxn modelId="{6BC0895C-95BD-4817-B21B-160CDE191F1D}" type="presParOf" srcId="{6BF5FE60-980B-4551-9D58-3E95F7C888E5}" destId="{86C5CEF5-7E24-4288-BBAF-2897ECD30DED}" srcOrd="13" destOrd="0" presId="urn:microsoft.com/office/officeart/2005/8/layout/default"/>
    <dgm:cxn modelId="{9873E93B-C47B-4EBD-8079-68B7BB916538}" type="presParOf" srcId="{6BF5FE60-980B-4551-9D58-3E95F7C888E5}" destId="{DC02A638-C2A8-43CB-B5BE-32E3F35823F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2EC98A-5E22-470F-ABBC-F4B9D7CD462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D750F2A-156D-449D-888C-1FE985D52774}">
      <dgm:prSet phldrT="[Text]"/>
      <dgm:spPr/>
      <dgm:t>
        <a:bodyPr/>
        <a:lstStyle/>
        <a:p>
          <a:r>
            <a:rPr lang="en-US" dirty="0"/>
            <a:t>Machine Learning</a:t>
          </a:r>
          <a:endParaRPr lang="en-IN" dirty="0"/>
        </a:p>
      </dgm:t>
    </dgm:pt>
    <dgm:pt modelId="{55A38286-68D9-4AEF-A3D6-81FE9E692F28}" type="parTrans" cxnId="{2ACD2413-8BB9-4087-BED5-1047742913D0}">
      <dgm:prSet/>
      <dgm:spPr/>
      <dgm:t>
        <a:bodyPr/>
        <a:lstStyle/>
        <a:p>
          <a:endParaRPr lang="en-IN"/>
        </a:p>
      </dgm:t>
    </dgm:pt>
    <dgm:pt modelId="{D0A35906-13D1-4CBC-8E79-75D9DEAE8610}" type="sibTrans" cxnId="{2ACD2413-8BB9-4087-BED5-1047742913D0}">
      <dgm:prSet/>
      <dgm:spPr/>
      <dgm:t>
        <a:bodyPr/>
        <a:lstStyle/>
        <a:p>
          <a:endParaRPr lang="en-IN"/>
        </a:p>
      </dgm:t>
    </dgm:pt>
    <dgm:pt modelId="{F8C52748-3E70-41B2-B9CC-98F85D80457F}">
      <dgm:prSet phldrT="[Text]"/>
      <dgm:spPr/>
      <dgm:t>
        <a:bodyPr/>
        <a:lstStyle/>
        <a:p>
          <a:r>
            <a:rPr lang="en-US" dirty="0"/>
            <a:t>Supervised </a:t>
          </a:r>
          <a:endParaRPr lang="en-IN" dirty="0"/>
        </a:p>
      </dgm:t>
    </dgm:pt>
    <dgm:pt modelId="{0D9A0BF9-6618-483C-95DE-199F10C36603}" type="parTrans" cxnId="{F933D898-BFDC-4ACC-BD2B-C21931B13EE2}">
      <dgm:prSet/>
      <dgm:spPr/>
      <dgm:t>
        <a:bodyPr/>
        <a:lstStyle/>
        <a:p>
          <a:endParaRPr lang="en-IN"/>
        </a:p>
      </dgm:t>
    </dgm:pt>
    <dgm:pt modelId="{89995732-A47D-4ABF-B77D-3D5CF0B0664E}" type="sibTrans" cxnId="{F933D898-BFDC-4ACC-BD2B-C21931B13EE2}">
      <dgm:prSet/>
      <dgm:spPr/>
      <dgm:t>
        <a:bodyPr/>
        <a:lstStyle/>
        <a:p>
          <a:endParaRPr lang="en-IN"/>
        </a:p>
      </dgm:t>
    </dgm:pt>
    <dgm:pt modelId="{C8DC0316-A6D3-4858-A425-880344F27B42}">
      <dgm:prSet phldrT="[Text]"/>
      <dgm:spPr/>
      <dgm:t>
        <a:bodyPr/>
        <a:lstStyle/>
        <a:p>
          <a:r>
            <a:rPr lang="en-US" dirty="0"/>
            <a:t>Classification </a:t>
          </a:r>
          <a:endParaRPr lang="en-IN" dirty="0"/>
        </a:p>
      </dgm:t>
    </dgm:pt>
    <dgm:pt modelId="{3ECB3282-DAF2-40F2-BCBC-75ECB7BBB3EC}" type="parTrans" cxnId="{8606AB9C-2EB9-4CB7-81D8-DE874A679DAC}">
      <dgm:prSet/>
      <dgm:spPr/>
      <dgm:t>
        <a:bodyPr/>
        <a:lstStyle/>
        <a:p>
          <a:endParaRPr lang="en-IN"/>
        </a:p>
      </dgm:t>
    </dgm:pt>
    <dgm:pt modelId="{58B0E5EE-9356-4A9F-813D-8C5C509B382C}" type="sibTrans" cxnId="{8606AB9C-2EB9-4CB7-81D8-DE874A679DAC}">
      <dgm:prSet/>
      <dgm:spPr/>
      <dgm:t>
        <a:bodyPr/>
        <a:lstStyle/>
        <a:p>
          <a:endParaRPr lang="en-IN"/>
        </a:p>
      </dgm:t>
    </dgm:pt>
    <dgm:pt modelId="{8029ECC1-8117-4DC6-9CB2-1FEFE36BA63C}">
      <dgm:prSet phldrT="[Text]"/>
      <dgm:spPr/>
      <dgm:t>
        <a:bodyPr/>
        <a:lstStyle/>
        <a:p>
          <a:r>
            <a:rPr lang="en-US" dirty="0"/>
            <a:t>Regression</a:t>
          </a:r>
          <a:endParaRPr lang="en-IN" dirty="0"/>
        </a:p>
      </dgm:t>
    </dgm:pt>
    <dgm:pt modelId="{3F4EB1FE-6BD3-4644-AB88-9819058C5112}" type="parTrans" cxnId="{0A23B632-7CD9-4892-A457-27234EC6EB78}">
      <dgm:prSet/>
      <dgm:spPr/>
      <dgm:t>
        <a:bodyPr/>
        <a:lstStyle/>
        <a:p>
          <a:endParaRPr lang="en-IN"/>
        </a:p>
      </dgm:t>
    </dgm:pt>
    <dgm:pt modelId="{09838416-3AFA-4560-BC72-A6390755831F}" type="sibTrans" cxnId="{0A23B632-7CD9-4892-A457-27234EC6EB78}">
      <dgm:prSet/>
      <dgm:spPr/>
      <dgm:t>
        <a:bodyPr/>
        <a:lstStyle/>
        <a:p>
          <a:endParaRPr lang="en-IN"/>
        </a:p>
      </dgm:t>
    </dgm:pt>
    <dgm:pt modelId="{B281B516-1634-4707-A3BB-9713296AE54A}">
      <dgm:prSet phldrT="[Text]"/>
      <dgm:spPr/>
      <dgm:t>
        <a:bodyPr/>
        <a:lstStyle/>
        <a:p>
          <a:r>
            <a:rPr lang="en-US" dirty="0"/>
            <a:t>Unsupervised </a:t>
          </a:r>
          <a:endParaRPr lang="en-IN" dirty="0"/>
        </a:p>
      </dgm:t>
    </dgm:pt>
    <dgm:pt modelId="{153302AE-2675-4524-AB4A-71CC36D17F42}" type="parTrans" cxnId="{DA14ABA0-9541-43B4-8739-F76095017A00}">
      <dgm:prSet/>
      <dgm:spPr/>
      <dgm:t>
        <a:bodyPr/>
        <a:lstStyle/>
        <a:p>
          <a:endParaRPr lang="en-IN"/>
        </a:p>
      </dgm:t>
    </dgm:pt>
    <dgm:pt modelId="{6FBA1682-E798-4025-A351-73A576817A7F}" type="sibTrans" cxnId="{DA14ABA0-9541-43B4-8739-F76095017A00}">
      <dgm:prSet/>
      <dgm:spPr/>
      <dgm:t>
        <a:bodyPr/>
        <a:lstStyle/>
        <a:p>
          <a:endParaRPr lang="en-IN"/>
        </a:p>
      </dgm:t>
    </dgm:pt>
    <dgm:pt modelId="{C30B41F1-7B84-47E8-A3C0-F0D9634F056D}">
      <dgm:prSet phldrT="[Text]"/>
      <dgm:spPr/>
      <dgm:t>
        <a:bodyPr/>
        <a:lstStyle/>
        <a:p>
          <a:r>
            <a:rPr lang="en-US" dirty="0"/>
            <a:t>Clustering </a:t>
          </a:r>
          <a:endParaRPr lang="en-IN" dirty="0"/>
        </a:p>
      </dgm:t>
    </dgm:pt>
    <dgm:pt modelId="{6E740E74-2EF9-4E98-A14E-3CAE2D300DBE}" type="parTrans" cxnId="{B13683D3-02E8-4F27-B062-D2B403384E30}">
      <dgm:prSet/>
      <dgm:spPr/>
      <dgm:t>
        <a:bodyPr/>
        <a:lstStyle/>
        <a:p>
          <a:endParaRPr lang="en-IN"/>
        </a:p>
      </dgm:t>
    </dgm:pt>
    <dgm:pt modelId="{4C22733F-DD2C-499A-A384-C3E993F17B83}" type="sibTrans" cxnId="{B13683D3-02E8-4F27-B062-D2B403384E30}">
      <dgm:prSet/>
      <dgm:spPr/>
      <dgm:t>
        <a:bodyPr/>
        <a:lstStyle/>
        <a:p>
          <a:endParaRPr lang="en-IN"/>
        </a:p>
      </dgm:t>
    </dgm:pt>
    <dgm:pt modelId="{91068645-72CE-4702-9D81-AD14BE415681}" type="pres">
      <dgm:prSet presAssocID="{702EC98A-5E22-470F-ABBC-F4B9D7CD46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1CA99D-3D2A-47F6-8C86-2DC67B804C9D}" type="pres">
      <dgm:prSet presAssocID="{7D750F2A-156D-449D-888C-1FE985D52774}" presName="hierRoot1" presStyleCnt="0"/>
      <dgm:spPr/>
    </dgm:pt>
    <dgm:pt modelId="{E4328308-69B2-450F-8567-56C45B540585}" type="pres">
      <dgm:prSet presAssocID="{7D750F2A-156D-449D-888C-1FE985D52774}" presName="composite" presStyleCnt="0"/>
      <dgm:spPr/>
    </dgm:pt>
    <dgm:pt modelId="{BE89D146-7034-443D-87CA-3C7A46A374BC}" type="pres">
      <dgm:prSet presAssocID="{7D750F2A-156D-449D-888C-1FE985D52774}" presName="background" presStyleLbl="node0" presStyleIdx="0" presStyleCnt="1"/>
      <dgm:spPr/>
    </dgm:pt>
    <dgm:pt modelId="{F67C6312-B7C9-4CE7-B0A4-33AF42BB8F92}" type="pres">
      <dgm:prSet presAssocID="{7D750F2A-156D-449D-888C-1FE985D52774}" presName="text" presStyleLbl="fgAcc0" presStyleIdx="0" presStyleCnt="1">
        <dgm:presLayoutVars>
          <dgm:chPref val="3"/>
        </dgm:presLayoutVars>
      </dgm:prSet>
      <dgm:spPr/>
    </dgm:pt>
    <dgm:pt modelId="{00AEE6FB-CB2B-485A-92F9-30DAD3E33914}" type="pres">
      <dgm:prSet presAssocID="{7D750F2A-156D-449D-888C-1FE985D52774}" presName="hierChild2" presStyleCnt="0"/>
      <dgm:spPr/>
    </dgm:pt>
    <dgm:pt modelId="{E27237AC-B1CD-4B0E-BD4A-0226E871B124}" type="pres">
      <dgm:prSet presAssocID="{0D9A0BF9-6618-483C-95DE-199F10C36603}" presName="Name10" presStyleLbl="parChTrans1D2" presStyleIdx="0" presStyleCnt="2"/>
      <dgm:spPr/>
    </dgm:pt>
    <dgm:pt modelId="{08588DF0-A246-42E3-B9F3-64F49A3AE549}" type="pres">
      <dgm:prSet presAssocID="{F8C52748-3E70-41B2-B9CC-98F85D80457F}" presName="hierRoot2" presStyleCnt="0"/>
      <dgm:spPr/>
    </dgm:pt>
    <dgm:pt modelId="{59DA7B67-6698-4BC0-8E9E-A524527EFB7B}" type="pres">
      <dgm:prSet presAssocID="{F8C52748-3E70-41B2-B9CC-98F85D80457F}" presName="composite2" presStyleCnt="0"/>
      <dgm:spPr/>
    </dgm:pt>
    <dgm:pt modelId="{D801CE22-B9A6-4D79-BD5B-9A60AF6F0BEB}" type="pres">
      <dgm:prSet presAssocID="{F8C52748-3E70-41B2-B9CC-98F85D80457F}" presName="background2" presStyleLbl="node2" presStyleIdx="0" presStyleCnt="2"/>
      <dgm:spPr/>
    </dgm:pt>
    <dgm:pt modelId="{008D993F-3045-4062-81D2-63F035B7D8DE}" type="pres">
      <dgm:prSet presAssocID="{F8C52748-3E70-41B2-B9CC-98F85D80457F}" presName="text2" presStyleLbl="fgAcc2" presStyleIdx="0" presStyleCnt="2">
        <dgm:presLayoutVars>
          <dgm:chPref val="3"/>
        </dgm:presLayoutVars>
      </dgm:prSet>
      <dgm:spPr/>
    </dgm:pt>
    <dgm:pt modelId="{B683CD0E-A1C3-4FEB-82F2-1150642C3B5F}" type="pres">
      <dgm:prSet presAssocID="{F8C52748-3E70-41B2-B9CC-98F85D80457F}" presName="hierChild3" presStyleCnt="0"/>
      <dgm:spPr/>
    </dgm:pt>
    <dgm:pt modelId="{085BB6A2-9631-4A21-A59E-F2BFADD5947C}" type="pres">
      <dgm:prSet presAssocID="{3ECB3282-DAF2-40F2-BCBC-75ECB7BBB3EC}" presName="Name17" presStyleLbl="parChTrans1D3" presStyleIdx="0" presStyleCnt="3"/>
      <dgm:spPr/>
    </dgm:pt>
    <dgm:pt modelId="{09B31023-6C77-45F1-A2DF-732AC078E96E}" type="pres">
      <dgm:prSet presAssocID="{C8DC0316-A6D3-4858-A425-880344F27B42}" presName="hierRoot3" presStyleCnt="0"/>
      <dgm:spPr/>
    </dgm:pt>
    <dgm:pt modelId="{DCDD50BB-D290-4A09-844C-CAFCCAC13B1D}" type="pres">
      <dgm:prSet presAssocID="{C8DC0316-A6D3-4858-A425-880344F27B42}" presName="composite3" presStyleCnt="0"/>
      <dgm:spPr/>
    </dgm:pt>
    <dgm:pt modelId="{9A96D902-B7B3-4D5F-85D2-3756A7D964D3}" type="pres">
      <dgm:prSet presAssocID="{C8DC0316-A6D3-4858-A425-880344F27B42}" presName="background3" presStyleLbl="node3" presStyleIdx="0" presStyleCnt="3"/>
      <dgm:spPr/>
    </dgm:pt>
    <dgm:pt modelId="{40F681AE-676A-4D99-8EAC-EEFB7D9B2094}" type="pres">
      <dgm:prSet presAssocID="{C8DC0316-A6D3-4858-A425-880344F27B42}" presName="text3" presStyleLbl="fgAcc3" presStyleIdx="0" presStyleCnt="3">
        <dgm:presLayoutVars>
          <dgm:chPref val="3"/>
        </dgm:presLayoutVars>
      </dgm:prSet>
      <dgm:spPr/>
    </dgm:pt>
    <dgm:pt modelId="{490E5184-0E6D-4BCD-B574-338550559E60}" type="pres">
      <dgm:prSet presAssocID="{C8DC0316-A6D3-4858-A425-880344F27B42}" presName="hierChild4" presStyleCnt="0"/>
      <dgm:spPr/>
    </dgm:pt>
    <dgm:pt modelId="{396D1AD2-2D01-4582-A966-E6B83444146E}" type="pres">
      <dgm:prSet presAssocID="{3F4EB1FE-6BD3-4644-AB88-9819058C5112}" presName="Name17" presStyleLbl="parChTrans1D3" presStyleIdx="1" presStyleCnt="3"/>
      <dgm:spPr/>
    </dgm:pt>
    <dgm:pt modelId="{C97492D1-CC70-4797-AEC5-4E5D80734FA1}" type="pres">
      <dgm:prSet presAssocID="{8029ECC1-8117-4DC6-9CB2-1FEFE36BA63C}" presName="hierRoot3" presStyleCnt="0"/>
      <dgm:spPr/>
    </dgm:pt>
    <dgm:pt modelId="{F78D7387-4C0B-44CA-9981-78080472D2F3}" type="pres">
      <dgm:prSet presAssocID="{8029ECC1-8117-4DC6-9CB2-1FEFE36BA63C}" presName="composite3" presStyleCnt="0"/>
      <dgm:spPr/>
    </dgm:pt>
    <dgm:pt modelId="{55E01282-FBA8-45DE-A14A-6DC10A59B234}" type="pres">
      <dgm:prSet presAssocID="{8029ECC1-8117-4DC6-9CB2-1FEFE36BA63C}" presName="background3" presStyleLbl="node3" presStyleIdx="1" presStyleCnt="3"/>
      <dgm:spPr/>
    </dgm:pt>
    <dgm:pt modelId="{2965F20A-9D51-4B17-BFB0-EB040D364420}" type="pres">
      <dgm:prSet presAssocID="{8029ECC1-8117-4DC6-9CB2-1FEFE36BA63C}" presName="text3" presStyleLbl="fgAcc3" presStyleIdx="1" presStyleCnt="3">
        <dgm:presLayoutVars>
          <dgm:chPref val="3"/>
        </dgm:presLayoutVars>
      </dgm:prSet>
      <dgm:spPr/>
    </dgm:pt>
    <dgm:pt modelId="{0841793A-4DBE-430F-B522-7DE09DBC5E22}" type="pres">
      <dgm:prSet presAssocID="{8029ECC1-8117-4DC6-9CB2-1FEFE36BA63C}" presName="hierChild4" presStyleCnt="0"/>
      <dgm:spPr/>
    </dgm:pt>
    <dgm:pt modelId="{BB6DC1DE-5C03-4EF7-A8D0-F77754A28A30}" type="pres">
      <dgm:prSet presAssocID="{153302AE-2675-4524-AB4A-71CC36D17F42}" presName="Name10" presStyleLbl="parChTrans1D2" presStyleIdx="1" presStyleCnt="2"/>
      <dgm:spPr/>
    </dgm:pt>
    <dgm:pt modelId="{8D42B3D1-6401-4022-B1BE-3C9D61AE08BE}" type="pres">
      <dgm:prSet presAssocID="{B281B516-1634-4707-A3BB-9713296AE54A}" presName="hierRoot2" presStyleCnt="0"/>
      <dgm:spPr/>
    </dgm:pt>
    <dgm:pt modelId="{82A93391-6402-406A-8413-BC3D5A9285AF}" type="pres">
      <dgm:prSet presAssocID="{B281B516-1634-4707-A3BB-9713296AE54A}" presName="composite2" presStyleCnt="0"/>
      <dgm:spPr/>
    </dgm:pt>
    <dgm:pt modelId="{0898B198-3A5A-42C5-9CC2-59205241B091}" type="pres">
      <dgm:prSet presAssocID="{B281B516-1634-4707-A3BB-9713296AE54A}" presName="background2" presStyleLbl="node2" presStyleIdx="1" presStyleCnt="2"/>
      <dgm:spPr/>
    </dgm:pt>
    <dgm:pt modelId="{489825CD-BC3A-4ECC-8D54-D572FFB0F1EE}" type="pres">
      <dgm:prSet presAssocID="{B281B516-1634-4707-A3BB-9713296AE54A}" presName="text2" presStyleLbl="fgAcc2" presStyleIdx="1" presStyleCnt="2">
        <dgm:presLayoutVars>
          <dgm:chPref val="3"/>
        </dgm:presLayoutVars>
      </dgm:prSet>
      <dgm:spPr/>
    </dgm:pt>
    <dgm:pt modelId="{0827E89E-C619-4A76-B973-9490C44D494D}" type="pres">
      <dgm:prSet presAssocID="{B281B516-1634-4707-A3BB-9713296AE54A}" presName="hierChild3" presStyleCnt="0"/>
      <dgm:spPr/>
    </dgm:pt>
    <dgm:pt modelId="{EF47E959-2911-4C24-A5A4-C9678BE8FB13}" type="pres">
      <dgm:prSet presAssocID="{6E740E74-2EF9-4E98-A14E-3CAE2D300DBE}" presName="Name17" presStyleLbl="parChTrans1D3" presStyleIdx="2" presStyleCnt="3"/>
      <dgm:spPr/>
    </dgm:pt>
    <dgm:pt modelId="{3CC6CEB2-6FC2-4D43-AC27-8C6740062B40}" type="pres">
      <dgm:prSet presAssocID="{C30B41F1-7B84-47E8-A3C0-F0D9634F056D}" presName="hierRoot3" presStyleCnt="0"/>
      <dgm:spPr/>
    </dgm:pt>
    <dgm:pt modelId="{0485AB65-F3B9-452B-A500-7811142FED31}" type="pres">
      <dgm:prSet presAssocID="{C30B41F1-7B84-47E8-A3C0-F0D9634F056D}" presName="composite3" presStyleCnt="0"/>
      <dgm:spPr/>
    </dgm:pt>
    <dgm:pt modelId="{DC725B85-04EB-4AD8-9D4B-CAD135DB2A0C}" type="pres">
      <dgm:prSet presAssocID="{C30B41F1-7B84-47E8-A3C0-F0D9634F056D}" presName="background3" presStyleLbl="node3" presStyleIdx="2" presStyleCnt="3"/>
      <dgm:spPr/>
    </dgm:pt>
    <dgm:pt modelId="{85423BF7-E8AC-43FF-A90B-F35AEFA3683E}" type="pres">
      <dgm:prSet presAssocID="{C30B41F1-7B84-47E8-A3C0-F0D9634F056D}" presName="text3" presStyleLbl="fgAcc3" presStyleIdx="2" presStyleCnt="3">
        <dgm:presLayoutVars>
          <dgm:chPref val="3"/>
        </dgm:presLayoutVars>
      </dgm:prSet>
      <dgm:spPr/>
    </dgm:pt>
    <dgm:pt modelId="{E0C95EA9-4F33-4067-AB8D-C13429FA49F4}" type="pres">
      <dgm:prSet presAssocID="{C30B41F1-7B84-47E8-A3C0-F0D9634F056D}" presName="hierChild4" presStyleCnt="0"/>
      <dgm:spPr/>
    </dgm:pt>
  </dgm:ptLst>
  <dgm:cxnLst>
    <dgm:cxn modelId="{2ACD2413-8BB9-4087-BED5-1047742913D0}" srcId="{702EC98A-5E22-470F-ABBC-F4B9D7CD462B}" destId="{7D750F2A-156D-449D-888C-1FE985D52774}" srcOrd="0" destOrd="0" parTransId="{55A38286-68D9-4AEF-A3D6-81FE9E692F28}" sibTransId="{D0A35906-13D1-4CBC-8E79-75D9DEAE8610}"/>
    <dgm:cxn modelId="{755D7624-38E1-4B70-8A9F-4DD839566726}" type="presOf" srcId="{B281B516-1634-4707-A3BB-9713296AE54A}" destId="{489825CD-BC3A-4ECC-8D54-D572FFB0F1EE}" srcOrd="0" destOrd="0" presId="urn:microsoft.com/office/officeart/2005/8/layout/hierarchy1"/>
    <dgm:cxn modelId="{4D630E27-91D2-4743-881E-85C3F1828D39}" type="presOf" srcId="{3ECB3282-DAF2-40F2-BCBC-75ECB7BBB3EC}" destId="{085BB6A2-9631-4A21-A59E-F2BFADD5947C}" srcOrd="0" destOrd="0" presId="urn:microsoft.com/office/officeart/2005/8/layout/hierarchy1"/>
    <dgm:cxn modelId="{0A23B632-7CD9-4892-A457-27234EC6EB78}" srcId="{F8C52748-3E70-41B2-B9CC-98F85D80457F}" destId="{8029ECC1-8117-4DC6-9CB2-1FEFE36BA63C}" srcOrd="1" destOrd="0" parTransId="{3F4EB1FE-6BD3-4644-AB88-9819058C5112}" sibTransId="{09838416-3AFA-4560-BC72-A6390755831F}"/>
    <dgm:cxn modelId="{7A670B3A-E179-42CE-A640-E08C6C0687CC}" type="presOf" srcId="{702EC98A-5E22-470F-ABBC-F4B9D7CD462B}" destId="{91068645-72CE-4702-9D81-AD14BE415681}" srcOrd="0" destOrd="0" presId="urn:microsoft.com/office/officeart/2005/8/layout/hierarchy1"/>
    <dgm:cxn modelId="{DE6A356D-E735-4AA2-AC6A-9D184743D3A8}" type="presOf" srcId="{C30B41F1-7B84-47E8-A3C0-F0D9634F056D}" destId="{85423BF7-E8AC-43FF-A90B-F35AEFA3683E}" srcOrd="0" destOrd="0" presId="urn:microsoft.com/office/officeart/2005/8/layout/hierarchy1"/>
    <dgm:cxn modelId="{C3D52A4F-5A9E-4944-A38C-30E41AB5D1E9}" type="presOf" srcId="{3F4EB1FE-6BD3-4644-AB88-9819058C5112}" destId="{396D1AD2-2D01-4582-A966-E6B83444146E}" srcOrd="0" destOrd="0" presId="urn:microsoft.com/office/officeart/2005/8/layout/hierarchy1"/>
    <dgm:cxn modelId="{F933D898-BFDC-4ACC-BD2B-C21931B13EE2}" srcId="{7D750F2A-156D-449D-888C-1FE985D52774}" destId="{F8C52748-3E70-41B2-B9CC-98F85D80457F}" srcOrd="0" destOrd="0" parTransId="{0D9A0BF9-6618-483C-95DE-199F10C36603}" sibTransId="{89995732-A47D-4ABF-B77D-3D5CF0B0664E}"/>
    <dgm:cxn modelId="{8606AB9C-2EB9-4CB7-81D8-DE874A679DAC}" srcId="{F8C52748-3E70-41B2-B9CC-98F85D80457F}" destId="{C8DC0316-A6D3-4858-A425-880344F27B42}" srcOrd="0" destOrd="0" parTransId="{3ECB3282-DAF2-40F2-BCBC-75ECB7BBB3EC}" sibTransId="{58B0E5EE-9356-4A9F-813D-8C5C509B382C}"/>
    <dgm:cxn modelId="{DA14ABA0-9541-43B4-8739-F76095017A00}" srcId="{7D750F2A-156D-449D-888C-1FE985D52774}" destId="{B281B516-1634-4707-A3BB-9713296AE54A}" srcOrd="1" destOrd="0" parTransId="{153302AE-2675-4524-AB4A-71CC36D17F42}" sibTransId="{6FBA1682-E798-4025-A351-73A576817A7F}"/>
    <dgm:cxn modelId="{9723E8A0-FD44-4A05-81B4-B4BF92BB828A}" type="presOf" srcId="{8029ECC1-8117-4DC6-9CB2-1FEFE36BA63C}" destId="{2965F20A-9D51-4B17-BFB0-EB040D364420}" srcOrd="0" destOrd="0" presId="urn:microsoft.com/office/officeart/2005/8/layout/hierarchy1"/>
    <dgm:cxn modelId="{DC98C4AC-DBD6-483B-9CCA-AA804E67737A}" type="presOf" srcId="{153302AE-2675-4524-AB4A-71CC36D17F42}" destId="{BB6DC1DE-5C03-4EF7-A8D0-F77754A28A30}" srcOrd="0" destOrd="0" presId="urn:microsoft.com/office/officeart/2005/8/layout/hierarchy1"/>
    <dgm:cxn modelId="{58F4E2BB-C15C-4F89-AA24-D35949874DD9}" type="presOf" srcId="{6E740E74-2EF9-4E98-A14E-3CAE2D300DBE}" destId="{EF47E959-2911-4C24-A5A4-C9678BE8FB13}" srcOrd="0" destOrd="0" presId="urn:microsoft.com/office/officeart/2005/8/layout/hierarchy1"/>
    <dgm:cxn modelId="{B13683D3-02E8-4F27-B062-D2B403384E30}" srcId="{B281B516-1634-4707-A3BB-9713296AE54A}" destId="{C30B41F1-7B84-47E8-A3C0-F0D9634F056D}" srcOrd="0" destOrd="0" parTransId="{6E740E74-2EF9-4E98-A14E-3CAE2D300DBE}" sibTransId="{4C22733F-DD2C-499A-A384-C3E993F17B83}"/>
    <dgm:cxn modelId="{A2870CDB-55A1-432B-BDF6-4D63CA03CB2B}" type="presOf" srcId="{7D750F2A-156D-449D-888C-1FE985D52774}" destId="{F67C6312-B7C9-4CE7-B0A4-33AF42BB8F92}" srcOrd="0" destOrd="0" presId="urn:microsoft.com/office/officeart/2005/8/layout/hierarchy1"/>
    <dgm:cxn modelId="{F1DD23E0-D171-411B-8321-B22403DD987B}" type="presOf" srcId="{F8C52748-3E70-41B2-B9CC-98F85D80457F}" destId="{008D993F-3045-4062-81D2-63F035B7D8DE}" srcOrd="0" destOrd="0" presId="urn:microsoft.com/office/officeart/2005/8/layout/hierarchy1"/>
    <dgm:cxn modelId="{DAFD3CF6-84BE-4E7E-A5D1-7D0DD0584EAB}" type="presOf" srcId="{0D9A0BF9-6618-483C-95DE-199F10C36603}" destId="{E27237AC-B1CD-4B0E-BD4A-0226E871B124}" srcOrd="0" destOrd="0" presId="urn:microsoft.com/office/officeart/2005/8/layout/hierarchy1"/>
    <dgm:cxn modelId="{542331FD-353D-4491-8941-549D2FE83ADD}" type="presOf" srcId="{C8DC0316-A6D3-4858-A425-880344F27B42}" destId="{40F681AE-676A-4D99-8EAC-EEFB7D9B2094}" srcOrd="0" destOrd="0" presId="urn:microsoft.com/office/officeart/2005/8/layout/hierarchy1"/>
    <dgm:cxn modelId="{ED131D2F-7624-42F5-89AF-D339A6763EA6}" type="presParOf" srcId="{91068645-72CE-4702-9D81-AD14BE415681}" destId="{2E1CA99D-3D2A-47F6-8C86-2DC67B804C9D}" srcOrd="0" destOrd="0" presId="urn:microsoft.com/office/officeart/2005/8/layout/hierarchy1"/>
    <dgm:cxn modelId="{2C97E356-255D-48F5-BC44-DA649838E87A}" type="presParOf" srcId="{2E1CA99D-3D2A-47F6-8C86-2DC67B804C9D}" destId="{E4328308-69B2-450F-8567-56C45B540585}" srcOrd="0" destOrd="0" presId="urn:microsoft.com/office/officeart/2005/8/layout/hierarchy1"/>
    <dgm:cxn modelId="{A8139CE3-9AA0-43E6-9409-C21974EF9098}" type="presParOf" srcId="{E4328308-69B2-450F-8567-56C45B540585}" destId="{BE89D146-7034-443D-87CA-3C7A46A374BC}" srcOrd="0" destOrd="0" presId="urn:microsoft.com/office/officeart/2005/8/layout/hierarchy1"/>
    <dgm:cxn modelId="{0BBB37EF-ECB1-4F68-B2F5-AB397A5405F4}" type="presParOf" srcId="{E4328308-69B2-450F-8567-56C45B540585}" destId="{F67C6312-B7C9-4CE7-B0A4-33AF42BB8F92}" srcOrd="1" destOrd="0" presId="urn:microsoft.com/office/officeart/2005/8/layout/hierarchy1"/>
    <dgm:cxn modelId="{95CE058C-94FF-40EC-B1B6-78D499A8E75C}" type="presParOf" srcId="{2E1CA99D-3D2A-47F6-8C86-2DC67B804C9D}" destId="{00AEE6FB-CB2B-485A-92F9-30DAD3E33914}" srcOrd="1" destOrd="0" presId="urn:microsoft.com/office/officeart/2005/8/layout/hierarchy1"/>
    <dgm:cxn modelId="{4E21FC16-A0A9-482C-8E25-F8314ECB6890}" type="presParOf" srcId="{00AEE6FB-CB2B-485A-92F9-30DAD3E33914}" destId="{E27237AC-B1CD-4B0E-BD4A-0226E871B124}" srcOrd="0" destOrd="0" presId="urn:microsoft.com/office/officeart/2005/8/layout/hierarchy1"/>
    <dgm:cxn modelId="{BDA50AA0-873C-4E86-B650-B34C7ED0DB77}" type="presParOf" srcId="{00AEE6FB-CB2B-485A-92F9-30DAD3E33914}" destId="{08588DF0-A246-42E3-B9F3-64F49A3AE549}" srcOrd="1" destOrd="0" presId="urn:microsoft.com/office/officeart/2005/8/layout/hierarchy1"/>
    <dgm:cxn modelId="{04AA1F53-21D9-4951-8089-366156D12E8A}" type="presParOf" srcId="{08588DF0-A246-42E3-B9F3-64F49A3AE549}" destId="{59DA7B67-6698-4BC0-8E9E-A524527EFB7B}" srcOrd="0" destOrd="0" presId="urn:microsoft.com/office/officeart/2005/8/layout/hierarchy1"/>
    <dgm:cxn modelId="{37A00A89-61F1-4E66-87EF-A1AB53C58497}" type="presParOf" srcId="{59DA7B67-6698-4BC0-8E9E-A524527EFB7B}" destId="{D801CE22-B9A6-4D79-BD5B-9A60AF6F0BEB}" srcOrd="0" destOrd="0" presId="urn:microsoft.com/office/officeart/2005/8/layout/hierarchy1"/>
    <dgm:cxn modelId="{1095670C-10E2-4F65-881A-DC8E7BA6622F}" type="presParOf" srcId="{59DA7B67-6698-4BC0-8E9E-A524527EFB7B}" destId="{008D993F-3045-4062-81D2-63F035B7D8DE}" srcOrd="1" destOrd="0" presId="urn:microsoft.com/office/officeart/2005/8/layout/hierarchy1"/>
    <dgm:cxn modelId="{C13BC7A9-15F9-4105-BCE8-38D613E146CC}" type="presParOf" srcId="{08588DF0-A246-42E3-B9F3-64F49A3AE549}" destId="{B683CD0E-A1C3-4FEB-82F2-1150642C3B5F}" srcOrd="1" destOrd="0" presId="urn:microsoft.com/office/officeart/2005/8/layout/hierarchy1"/>
    <dgm:cxn modelId="{428FC9AE-5C52-4CFB-852C-FD62A7D233E4}" type="presParOf" srcId="{B683CD0E-A1C3-4FEB-82F2-1150642C3B5F}" destId="{085BB6A2-9631-4A21-A59E-F2BFADD5947C}" srcOrd="0" destOrd="0" presId="urn:microsoft.com/office/officeart/2005/8/layout/hierarchy1"/>
    <dgm:cxn modelId="{7AFA6376-D10F-45B9-8769-238801D8A8C6}" type="presParOf" srcId="{B683CD0E-A1C3-4FEB-82F2-1150642C3B5F}" destId="{09B31023-6C77-45F1-A2DF-732AC078E96E}" srcOrd="1" destOrd="0" presId="urn:microsoft.com/office/officeart/2005/8/layout/hierarchy1"/>
    <dgm:cxn modelId="{56F7340A-CEC9-49B0-A41D-940B8FE54009}" type="presParOf" srcId="{09B31023-6C77-45F1-A2DF-732AC078E96E}" destId="{DCDD50BB-D290-4A09-844C-CAFCCAC13B1D}" srcOrd="0" destOrd="0" presId="urn:microsoft.com/office/officeart/2005/8/layout/hierarchy1"/>
    <dgm:cxn modelId="{EC7E5A28-45F0-4A49-BB08-B68BDB036A1A}" type="presParOf" srcId="{DCDD50BB-D290-4A09-844C-CAFCCAC13B1D}" destId="{9A96D902-B7B3-4D5F-85D2-3756A7D964D3}" srcOrd="0" destOrd="0" presId="urn:microsoft.com/office/officeart/2005/8/layout/hierarchy1"/>
    <dgm:cxn modelId="{4E9C0726-E0E1-40CA-A93C-806973B700FB}" type="presParOf" srcId="{DCDD50BB-D290-4A09-844C-CAFCCAC13B1D}" destId="{40F681AE-676A-4D99-8EAC-EEFB7D9B2094}" srcOrd="1" destOrd="0" presId="urn:microsoft.com/office/officeart/2005/8/layout/hierarchy1"/>
    <dgm:cxn modelId="{9AA18036-17EC-407A-8970-6FF8DB66A719}" type="presParOf" srcId="{09B31023-6C77-45F1-A2DF-732AC078E96E}" destId="{490E5184-0E6D-4BCD-B574-338550559E60}" srcOrd="1" destOrd="0" presId="urn:microsoft.com/office/officeart/2005/8/layout/hierarchy1"/>
    <dgm:cxn modelId="{0117BA48-F37D-40BC-9602-2FB0BAFA60C8}" type="presParOf" srcId="{B683CD0E-A1C3-4FEB-82F2-1150642C3B5F}" destId="{396D1AD2-2D01-4582-A966-E6B83444146E}" srcOrd="2" destOrd="0" presId="urn:microsoft.com/office/officeart/2005/8/layout/hierarchy1"/>
    <dgm:cxn modelId="{8F470327-9960-498E-AE4B-AF5F828777B6}" type="presParOf" srcId="{B683CD0E-A1C3-4FEB-82F2-1150642C3B5F}" destId="{C97492D1-CC70-4797-AEC5-4E5D80734FA1}" srcOrd="3" destOrd="0" presId="urn:microsoft.com/office/officeart/2005/8/layout/hierarchy1"/>
    <dgm:cxn modelId="{47BC6379-14CA-48A9-9CC8-A84C3F82F0FB}" type="presParOf" srcId="{C97492D1-CC70-4797-AEC5-4E5D80734FA1}" destId="{F78D7387-4C0B-44CA-9981-78080472D2F3}" srcOrd="0" destOrd="0" presId="urn:microsoft.com/office/officeart/2005/8/layout/hierarchy1"/>
    <dgm:cxn modelId="{43C73407-28E4-4F73-9659-163876E26F34}" type="presParOf" srcId="{F78D7387-4C0B-44CA-9981-78080472D2F3}" destId="{55E01282-FBA8-45DE-A14A-6DC10A59B234}" srcOrd="0" destOrd="0" presId="urn:microsoft.com/office/officeart/2005/8/layout/hierarchy1"/>
    <dgm:cxn modelId="{CFAFAE69-B0B9-4D76-91D2-6D71D396AC0F}" type="presParOf" srcId="{F78D7387-4C0B-44CA-9981-78080472D2F3}" destId="{2965F20A-9D51-4B17-BFB0-EB040D364420}" srcOrd="1" destOrd="0" presId="urn:microsoft.com/office/officeart/2005/8/layout/hierarchy1"/>
    <dgm:cxn modelId="{A3891FA8-18E4-431F-8279-A987AE552AE9}" type="presParOf" srcId="{C97492D1-CC70-4797-AEC5-4E5D80734FA1}" destId="{0841793A-4DBE-430F-B522-7DE09DBC5E22}" srcOrd="1" destOrd="0" presId="urn:microsoft.com/office/officeart/2005/8/layout/hierarchy1"/>
    <dgm:cxn modelId="{881769F6-9F3C-4BE9-A139-CE9956CC580C}" type="presParOf" srcId="{00AEE6FB-CB2B-485A-92F9-30DAD3E33914}" destId="{BB6DC1DE-5C03-4EF7-A8D0-F77754A28A30}" srcOrd="2" destOrd="0" presId="urn:microsoft.com/office/officeart/2005/8/layout/hierarchy1"/>
    <dgm:cxn modelId="{779582BD-7CEF-40FF-A0AE-EBF45BBF6FED}" type="presParOf" srcId="{00AEE6FB-CB2B-485A-92F9-30DAD3E33914}" destId="{8D42B3D1-6401-4022-B1BE-3C9D61AE08BE}" srcOrd="3" destOrd="0" presId="urn:microsoft.com/office/officeart/2005/8/layout/hierarchy1"/>
    <dgm:cxn modelId="{9B81EC90-CB45-43F0-8715-3A416A998F67}" type="presParOf" srcId="{8D42B3D1-6401-4022-B1BE-3C9D61AE08BE}" destId="{82A93391-6402-406A-8413-BC3D5A9285AF}" srcOrd="0" destOrd="0" presId="urn:microsoft.com/office/officeart/2005/8/layout/hierarchy1"/>
    <dgm:cxn modelId="{1DB1D953-622F-4368-BB5A-ACA7F3008348}" type="presParOf" srcId="{82A93391-6402-406A-8413-BC3D5A9285AF}" destId="{0898B198-3A5A-42C5-9CC2-59205241B091}" srcOrd="0" destOrd="0" presId="urn:microsoft.com/office/officeart/2005/8/layout/hierarchy1"/>
    <dgm:cxn modelId="{71FC8EB2-BCFE-4167-AE74-35BEB04EC95E}" type="presParOf" srcId="{82A93391-6402-406A-8413-BC3D5A9285AF}" destId="{489825CD-BC3A-4ECC-8D54-D572FFB0F1EE}" srcOrd="1" destOrd="0" presId="urn:microsoft.com/office/officeart/2005/8/layout/hierarchy1"/>
    <dgm:cxn modelId="{290C408E-FEDE-4B32-8610-7EC38C507C65}" type="presParOf" srcId="{8D42B3D1-6401-4022-B1BE-3C9D61AE08BE}" destId="{0827E89E-C619-4A76-B973-9490C44D494D}" srcOrd="1" destOrd="0" presId="urn:microsoft.com/office/officeart/2005/8/layout/hierarchy1"/>
    <dgm:cxn modelId="{87498872-57C1-4392-A8E4-1DD80FBA5174}" type="presParOf" srcId="{0827E89E-C619-4A76-B973-9490C44D494D}" destId="{EF47E959-2911-4C24-A5A4-C9678BE8FB13}" srcOrd="0" destOrd="0" presId="urn:microsoft.com/office/officeart/2005/8/layout/hierarchy1"/>
    <dgm:cxn modelId="{CC7979BA-10CD-4A29-B2FF-926F64F30B9D}" type="presParOf" srcId="{0827E89E-C619-4A76-B973-9490C44D494D}" destId="{3CC6CEB2-6FC2-4D43-AC27-8C6740062B40}" srcOrd="1" destOrd="0" presId="urn:microsoft.com/office/officeart/2005/8/layout/hierarchy1"/>
    <dgm:cxn modelId="{2847E796-E819-4351-9046-070F98D184B6}" type="presParOf" srcId="{3CC6CEB2-6FC2-4D43-AC27-8C6740062B40}" destId="{0485AB65-F3B9-452B-A500-7811142FED31}" srcOrd="0" destOrd="0" presId="urn:microsoft.com/office/officeart/2005/8/layout/hierarchy1"/>
    <dgm:cxn modelId="{69472198-FBF2-43D2-B5A8-2248932EE568}" type="presParOf" srcId="{0485AB65-F3B9-452B-A500-7811142FED31}" destId="{DC725B85-04EB-4AD8-9D4B-CAD135DB2A0C}" srcOrd="0" destOrd="0" presId="urn:microsoft.com/office/officeart/2005/8/layout/hierarchy1"/>
    <dgm:cxn modelId="{1EFC2D27-A670-416E-8D4D-9BB9CD2D5ADB}" type="presParOf" srcId="{0485AB65-F3B9-452B-A500-7811142FED31}" destId="{85423BF7-E8AC-43FF-A90B-F35AEFA3683E}" srcOrd="1" destOrd="0" presId="urn:microsoft.com/office/officeart/2005/8/layout/hierarchy1"/>
    <dgm:cxn modelId="{9191B2F5-073E-4F6F-BEF4-1BAFF689A774}" type="presParOf" srcId="{3CC6CEB2-6FC2-4D43-AC27-8C6740062B40}" destId="{E0C95EA9-4F33-4067-AB8D-C13429FA49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78B3E4-5FAB-4C02-A5E8-1F0F33E08726}" type="doc">
      <dgm:prSet loTypeId="urn:microsoft.com/office/officeart/2005/8/layout/hList7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8510A44-472F-48D7-91B3-8FE7D3DBEF01}">
      <dgm:prSet/>
      <dgm:spPr/>
      <dgm:t>
        <a:bodyPr/>
        <a:lstStyle/>
        <a:p>
          <a:r>
            <a:rPr lang="en-US" dirty="0"/>
            <a:t>Understand the problem</a:t>
          </a:r>
          <a:endParaRPr lang="en-IN" dirty="0"/>
        </a:p>
      </dgm:t>
    </dgm:pt>
    <dgm:pt modelId="{EF71E6FE-E857-44BC-B724-76A551DCD19A}" type="parTrans" cxnId="{71914593-7C7A-4EC5-BF3A-B8BB70A493B0}">
      <dgm:prSet/>
      <dgm:spPr/>
      <dgm:t>
        <a:bodyPr/>
        <a:lstStyle/>
        <a:p>
          <a:endParaRPr lang="en-IN"/>
        </a:p>
      </dgm:t>
    </dgm:pt>
    <dgm:pt modelId="{C4AE928D-D01A-4AF0-9F3B-979FAD167AF1}" type="sibTrans" cxnId="{71914593-7C7A-4EC5-BF3A-B8BB70A493B0}">
      <dgm:prSet/>
      <dgm:spPr/>
      <dgm:t>
        <a:bodyPr/>
        <a:lstStyle/>
        <a:p>
          <a:endParaRPr lang="en-IN"/>
        </a:p>
      </dgm:t>
    </dgm:pt>
    <dgm:pt modelId="{165B9B8E-A21E-4652-9502-579A8EE2D22F}">
      <dgm:prSet/>
      <dgm:spPr/>
      <dgm:t>
        <a:bodyPr/>
        <a:lstStyle/>
        <a:p>
          <a:r>
            <a:rPr lang="en-US" dirty="0"/>
            <a:t>Understand the nature of data</a:t>
          </a:r>
          <a:endParaRPr lang="en-IN" dirty="0"/>
        </a:p>
      </dgm:t>
    </dgm:pt>
    <dgm:pt modelId="{58C352CE-A42E-496E-8AE8-7E9872F8899D}" type="parTrans" cxnId="{BD70FEAD-31F0-4241-AD14-E7F942E5807C}">
      <dgm:prSet/>
      <dgm:spPr/>
      <dgm:t>
        <a:bodyPr/>
        <a:lstStyle/>
        <a:p>
          <a:endParaRPr lang="en-IN"/>
        </a:p>
      </dgm:t>
    </dgm:pt>
    <dgm:pt modelId="{649C4DB6-6383-4770-A0C0-656C293446F8}" type="sibTrans" cxnId="{BD70FEAD-31F0-4241-AD14-E7F942E5807C}">
      <dgm:prSet/>
      <dgm:spPr/>
      <dgm:t>
        <a:bodyPr/>
        <a:lstStyle/>
        <a:p>
          <a:endParaRPr lang="en-IN"/>
        </a:p>
      </dgm:t>
    </dgm:pt>
    <dgm:pt modelId="{C851ECF5-00B6-4228-A337-11F1A7907878}">
      <dgm:prSet/>
      <dgm:spPr/>
      <dgm:t>
        <a:bodyPr/>
        <a:lstStyle/>
        <a:p>
          <a:r>
            <a:rPr lang="en-US"/>
            <a:t>Then decide analysis pipeline</a:t>
          </a:r>
          <a:endParaRPr lang="en-IN"/>
        </a:p>
      </dgm:t>
    </dgm:pt>
    <dgm:pt modelId="{D1A0CE05-44C6-4890-B9E1-91BB34A4AD00}" type="parTrans" cxnId="{9A36D01D-7C21-4E12-A819-114EE8A6594E}">
      <dgm:prSet/>
      <dgm:spPr/>
      <dgm:t>
        <a:bodyPr/>
        <a:lstStyle/>
        <a:p>
          <a:endParaRPr lang="en-IN"/>
        </a:p>
      </dgm:t>
    </dgm:pt>
    <dgm:pt modelId="{280A7252-0A79-4F6D-BB26-25331EA654A1}" type="sibTrans" cxnId="{9A36D01D-7C21-4E12-A819-114EE8A6594E}">
      <dgm:prSet/>
      <dgm:spPr/>
      <dgm:t>
        <a:bodyPr/>
        <a:lstStyle/>
        <a:p>
          <a:endParaRPr lang="en-IN"/>
        </a:p>
      </dgm:t>
    </dgm:pt>
    <dgm:pt modelId="{EE3B97AD-726B-4F67-BE34-84D3C1826BC4}">
      <dgm:prSet/>
      <dgm:spPr/>
      <dgm:t>
        <a:bodyPr/>
        <a:lstStyle/>
        <a:p>
          <a:r>
            <a:rPr lang="en-US" dirty="0"/>
            <a:t>Identify the objective </a:t>
          </a:r>
          <a:endParaRPr lang="en-IN" dirty="0"/>
        </a:p>
      </dgm:t>
    </dgm:pt>
    <dgm:pt modelId="{2D8A7805-784F-4703-BBC7-021771104A71}" type="parTrans" cxnId="{E614880F-663D-4AC1-BD7C-7B557A164DA4}">
      <dgm:prSet/>
      <dgm:spPr/>
      <dgm:t>
        <a:bodyPr/>
        <a:lstStyle/>
        <a:p>
          <a:endParaRPr lang="en-IN"/>
        </a:p>
      </dgm:t>
    </dgm:pt>
    <dgm:pt modelId="{8EA491BB-89F0-49B1-9AC2-2F9B2BB0A038}" type="sibTrans" cxnId="{E614880F-663D-4AC1-BD7C-7B557A164DA4}">
      <dgm:prSet/>
      <dgm:spPr/>
      <dgm:t>
        <a:bodyPr/>
        <a:lstStyle/>
        <a:p>
          <a:endParaRPr lang="en-IN"/>
        </a:p>
      </dgm:t>
    </dgm:pt>
    <dgm:pt modelId="{74187841-F41A-404E-9719-B95A00BCCE18}" type="pres">
      <dgm:prSet presAssocID="{0F78B3E4-5FAB-4C02-A5E8-1F0F33E08726}" presName="Name0" presStyleCnt="0">
        <dgm:presLayoutVars>
          <dgm:dir/>
          <dgm:resizeHandles val="exact"/>
        </dgm:presLayoutVars>
      </dgm:prSet>
      <dgm:spPr/>
    </dgm:pt>
    <dgm:pt modelId="{4F5B7337-EC04-4DEB-AB4D-EDB7844EC10C}" type="pres">
      <dgm:prSet presAssocID="{0F78B3E4-5FAB-4C02-A5E8-1F0F33E08726}" presName="fgShape" presStyleLbl="fgShp" presStyleIdx="0" presStyleCnt="1"/>
      <dgm:spPr/>
    </dgm:pt>
    <dgm:pt modelId="{00B855B8-1136-448E-B38B-10BBF23BECB7}" type="pres">
      <dgm:prSet presAssocID="{0F78B3E4-5FAB-4C02-A5E8-1F0F33E08726}" presName="linComp" presStyleCnt="0"/>
      <dgm:spPr/>
    </dgm:pt>
    <dgm:pt modelId="{7D9E8CA6-A9B6-4E82-98DB-8FF6D7D90D32}" type="pres">
      <dgm:prSet presAssocID="{28510A44-472F-48D7-91B3-8FE7D3DBEF01}" presName="compNode" presStyleCnt="0"/>
      <dgm:spPr/>
    </dgm:pt>
    <dgm:pt modelId="{FE3C63B5-7E0E-4D55-BFED-9B03F8042207}" type="pres">
      <dgm:prSet presAssocID="{28510A44-472F-48D7-91B3-8FE7D3DBEF01}" presName="bkgdShape" presStyleLbl="node1" presStyleIdx="0" presStyleCnt="3"/>
      <dgm:spPr/>
    </dgm:pt>
    <dgm:pt modelId="{2C1FF08E-D9DB-4819-BB85-0378063CC39E}" type="pres">
      <dgm:prSet presAssocID="{28510A44-472F-48D7-91B3-8FE7D3DBEF01}" presName="nodeTx" presStyleLbl="node1" presStyleIdx="0" presStyleCnt="3">
        <dgm:presLayoutVars>
          <dgm:bulletEnabled val="1"/>
        </dgm:presLayoutVars>
      </dgm:prSet>
      <dgm:spPr/>
    </dgm:pt>
    <dgm:pt modelId="{8958E17B-3095-4C77-9D85-40C1DBD0AEFB}" type="pres">
      <dgm:prSet presAssocID="{28510A44-472F-48D7-91B3-8FE7D3DBEF01}" presName="invisiNode" presStyleLbl="node1" presStyleIdx="0" presStyleCnt="3"/>
      <dgm:spPr/>
    </dgm:pt>
    <dgm:pt modelId="{7547C4BC-0089-4D91-86BD-98025554E122}" type="pres">
      <dgm:prSet presAssocID="{28510A44-472F-48D7-91B3-8FE7D3DBEF0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8C5A704-C5D3-4BBA-AC6C-49CE3F8E1229}" type="pres">
      <dgm:prSet presAssocID="{C4AE928D-D01A-4AF0-9F3B-979FAD167AF1}" presName="sibTrans" presStyleLbl="sibTrans2D1" presStyleIdx="0" presStyleCnt="0"/>
      <dgm:spPr/>
    </dgm:pt>
    <dgm:pt modelId="{7A441C06-3A0E-487C-96F4-005EF186130E}" type="pres">
      <dgm:prSet presAssocID="{165B9B8E-A21E-4652-9502-579A8EE2D22F}" presName="compNode" presStyleCnt="0"/>
      <dgm:spPr/>
    </dgm:pt>
    <dgm:pt modelId="{08A568C7-FEF3-44A7-85B9-FB522D607476}" type="pres">
      <dgm:prSet presAssocID="{165B9B8E-A21E-4652-9502-579A8EE2D22F}" presName="bkgdShape" presStyleLbl="node1" presStyleIdx="1" presStyleCnt="3"/>
      <dgm:spPr/>
    </dgm:pt>
    <dgm:pt modelId="{BA277FB6-6725-4BCD-90B4-C748847DCC73}" type="pres">
      <dgm:prSet presAssocID="{165B9B8E-A21E-4652-9502-579A8EE2D22F}" presName="nodeTx" presStyleLbl="node1" presStyleIdx="1" presStyleCnt="3">
        <dgm:presLayoutVars>
          <dgm:bulletEnabled val="1"/>
        </dgm:presLayoutVars>
      </dgm:prSet>
      <dgm:spPr/>
    </dgm:pt>
    <dgm:pt modelId="{66ADE553-FD9B-49ED-9604-AAB47EA03864}" type="pres">
      <dgm:prSet presAssocID="{165B9B8E-A21E-4652-9502-579A8EE2D22F}" presName="invisiNode" presStyleLbl="node1" presStyleIdx="1" presStyleCnt="3"/>
      <dgm:spPr/>
    </dgm:pt>
    <dgm:pt modelId="{44228539-A460-412F-9984-819FEB999242}" type="pres">
      <dgm:prSet presAssocID="{165B9B8E-A21E-4652-9502-579A8EE2D22F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AA92B19-3C8F-462E-AF21-740A0767DB26}" type="pres">
      <dgm:prSet presAssocID="{649C4DB6-6383-4770-A0C0-656C293446F8}" presName="sibTrans" presStyleLbl="sibTrans2D1" presStyleIdx="0" presStyleCnt="0"/>
      <dgm:spPr/>
    </dgm:pt>
    <dgm:pt modelId="{1F6C8C27-FE7A-4C8D-A55F-5424E0F6F493}" type="pres">
      <dgm:prSet presAssocID="{C851ECF5-00B6-4228-A337-11F1A7907878}" presName="compNode" presStyleCnt="0"/>
      <dgm:spPr/>
    </dgm:pt>
    <dgm:pt modelId="{6221938B-2D44-4820-80D3-A5C4947E5C0F}" type="pres">
      <dgm:prSet presAssocID="{C851ECF5-00B6-4228-A337-11F1A7907878}" presName="bkgdShape" presStyleLbl="node1" presStyleIdx="2" presStyleCnt="3"/>
      <dgm:spPr/>
    </dgm:pt>
    <dgm:pt modelId="{42C34DCA-E8ED-4315-A4B0-EBB088EC6D9D}" type="pres">
      <dgm:prSet presAssocID="{C851ECF5-00B6-4228-A337-11F1A7907878}" presName="nodeTx" presStyleLbl="node1" presStyleIdx="2" presStyleCnt="3">
        <dgm:presLayoutVars>
          <dgm:bulletEnabled val="1"/>
        </dgm:presLayoutVars>
      </dgm:prSet>
      <dgm:spPr/>
    </dgm:pt>
    <dgm:pt modelId="{DCB250FA-5CA4-42AD-B794-C3048C6AE7D3}" type="pres">
      <dgm:prSet presAssocID="{C851ECF5-00B6-4228-A337-11F1A7907878}" presName="invisiNode" presStyleLbl="node1" presStyleIdx="2" presStyleCnt="3"/>
      <dgm:spPr/>
    </dgm:pt>
    <dgm:pt modelId="{5C29DEA0-3E81-49E1-B2C5-F107EA1D6951}" type="pres">
      <dgm:prSet presAssocID="{C851ECF5-00B6-4228-A337-11F1A7907878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F519000-211A-447A-89CC-2235AD458A89}" type="presOf" srcId="{165B9B8E-A21E-4652-9502-579A8EE2D22F}" destId="{BA277FB6-6725-4BCD-90B4-C748847DCC73}" srcOrd="1" destOrd="0" presId="urn:microsoft.com/office/officeart/2005/8/layout/hList7"/>
    <dgm:cxn modelId="{07F5020B-613C-4868-BEB1-E6438442E806}" type="presOf" srcId="{165B9B8E-A21E-4652-9502-579A8EE2D22F}" destId="{08A568C7-FEF3-44A7-85B9-FB522D607476}" srcOrd="0" destOrd="0" presId="urn:microsoft.com/office/officeart/2005/8/layout/hList7"/>
    <dgm:cxn modelId="{E614880F-663D-4AC1-BD7C-7B557A164DA4}" srcId="{28510A44-472F-48D7-91B3-8FE7D3DBEF01}" destId="{EE3B97AD-726B-4F67-BE34-84D3C1826BC4}" srcOrd="0" destOrd="0" parTransId="{2D8A7805-784F-4703-BBC7-021771104A71}" sibTransId="{8EA491BB-89F0-49B1-9AC2-2F9B2BB0A038}"/>
    <dgm:cxn modelId="{DD174B19-E01C-4794-9D91-06EBA811A15E}" type="presOf" srcId="{28510A44-472F-48D7-91B3-8FE7D3DBEF01}" destId="{2C1FF08E-D9DB-4819-BB85-0378063CC39E}" srcOrd="1" destOrd="0" presId="urn:microsoft.com/office/officeart/2005/8/layout/hList7"/>
    <dgm:cxn modelId="{9A36D01D-7C21-4E12-A819-114EE8A6594E}" srcId="{0F78B3E4-5FAB-4C02-A5E8-1F0F33E08726}" destId="{C851ECF5-00B6-4228-A337-11F1A7907878}" srcOrd="2" destOrd="0" parTransId="{D1A0CE05-44C6-4890-B9E1-91BB34A4AD00}" sibTransId="{280A7252-0A79-4F6D-BB26-25331EA654A1}"/>
    <dgm:cxn modelId="{E21C652F-3C80-464C-8C0A-9616EEF10694}" type="presOf" srcId="{C4AE928D-D01A-4AF0-9F3B-979FAD167AF1}" destId="{68C5A704-C5D3-4BBA-AC6C-49CE3F8E1229}" srcOrd="0" destOrd="0" presId="urn:microsoft.com/office/officeart/2005/8/layout/hList7"/>
    <dgm:cxn modelId="{64C88E32-C653-4ECD-9BBB-2A3D6AB7D7BD}" type="presOf" srcId="{C851ECF5-00B6-4228-A337-11F1A7907878}" destId="{6221938B-2D44-4820-80D3-A5C4947E5C0F}" srcOrd="0" destOrd="0" presId="urn:microsoft.com/office/officeart/2005/8/layout/hList7"/>
    <dgm:cxn modelId="{03D9DE4A-8CAA-41F3-8537-3370C484E733}" type="presOf" srcId="{EE3B97AD-726B-4F67-BE34-84D3C1826BC4}" destId="{FE3C63B5-7E0E-4D55-BFED-9B03F8042207}" srcOrd="0" destOrd="1" presId="urn:microsoft.com/office/officeart/2005/8/layout/hList7"/>
    <dgm:cxn modelId="{211FA84F-8FE8-4D7C-977D-90D8FF4B637E}" type="presOf" srcId="{C851ECF5-00B6-4228-A337-11F1A7907878}" destId="{42C34DCA-E8ED-4315-A4B0-EBB088EC6D9D}" srcOrd="1" destOrd="0" presId="urn:microsoft.com/office/officeart/2005/8/layout/hList7"/>
    <dgm:cxn modelId="{71914593-7C7A-4EC5-BF3A-B8BB70A493B0}" srcId="{0F78B3E4-5FAB-4C02-A5E8-1F0F33E08726}" destId="{28510A44-472F-48D7-91B3-8FE7D3DBEF01}" srcOrd="0" destOrd="0" parTransId="{EF71E6FE-E857-44BC-B724-76A551DCD19A}" sibTransId="{C4AE928D-D01A-4AF0-9F3B-979FAD167AF1}"/>
    <dgm:cxn modelId="{F27D0AA9-1BB1-450F-91C3-C6066541C28A}" type="presOf" srcId="{EE3B97AD-726B-4F67-BE34-84D3C1826BC4}" destId="{2C1FF08E-D9DB-4819-BB85-0378063CC39E}" srcOrd="1" destOrd="1" presId="urn:microsoft.com/office/officeart/2005/8/layout/hList7"/>
    <dgm:cxn modelId="{BD70FEAD-31F0-4241-AD14-E7F942E5807C}" srcId="{0F78B3E4-5FAB-4C02-A5E8-1F0F33E08726}" destId="{165B9B8E-A21E-4652-9502-579A8EE2D22F}" srcOrd="1" destOrd="0" parTransId="{58C352CE-A42E-496E-8AE8-7E9872F8899D}" sibTransId="{649C4DB6-6383-4770-A0C0-656C293446F8}"/>
    <dgm:cxn modelId="{76998DC6-7857-4DB6-8811-58CE83579FD2}" type="presOf" srcId="{28510A44-472F-48D7-91B3-8FE7D3DBEF01}" destId="{FE3C63B5-7E0E-4D55-BFED-9B03F8042207}" srcOrd="0" destOrd="0" presId="urn:microsoft.com/office/officeart/2005/8/layout/hList7"/>
    <dgm:cxn modelId="{412549E7-3BB6-41AB-BE5B-8B2E617588A8}" type="presOf" srcId="{649C4DB6-6383-4770-A0C0-656C293446F8}" destId="{9AA92B19-3C8F-462E-AF21-740A0767DB26}" srcOrd="0" destOrd="0" presId="urn:microsoft.com/office/officeart/2005/8/layout/hList7"/>
    <dgm:cxn modelId="{B9754FFB-714D-4C32-87A2-D60088BD570D}" type="presOf" srcId="{0F78B3E4-5FAB-4C02-A5E8-1F0F33E08726}" destId="{74187841-F41A-404E-9719-B95A00BCCE18}" srcOrd="0" destOrd="0" presId="urn:microsoft.com/office/officeart/2005/8/layout/hList7"/>
    <dgm:cxn modelId="{5131C404-F9DC-4C53-8A8C-B93B9BB3B423}" type="presParOf" srcId="{74187841-F41A-404E-9719-B95A00BCCE18}" destId="{4F5B7337-EC04-4DEB-AB4D-EDB7844EC10C}" srcOrd="0" destOrd="0" presId="urn:microsoft.com/office/officeart/2005/8/layout/hList7"/>
    <dgm:cxn modelId="{0E7DF763-B351-4B57-8C10-B1887ED00248}" type="presParOf" srcId="{74187841-F41A-404E-9719-B95A00BCCE18}" destId="{00B855B8-1136-448E-B38B-10BBF23BECB7}" srcOrd="1" destOrd="0" presId="urn:microsoft.com/office/officeart/2005/8/layout/hList7"/>
    <dgm:cxn modelId="{774CE228-20C4-4F5E-96AF-15C7A254CB3D}" type="presParOf" srcId="{00B855B8-1136-448E-B38B-10BBF23BECB7}" destId="{7D9E8CA6-A9B6-4E82-98DB-8FF6D7D90D32}" srcOrd="0" destOrd="0" presId="urn:microsoft.com/office/officeart/2005/8/layout/hList7"/>
    <dgm:cxn modelId="{96983F81-2A97-48D2-A2F1-256D4BB81F4E}" type="presParOf" srcId="{7D9E8CA6-A9B6-4E82-98DB-8FF6D7D90D32}" destId="{FE3C63B5-7E0E-4D55-BFED-9B03F8042207}" srcOrd="0" destOrd="0" presId="urn:microsoft.com/office/officeart/2005/8/layout/hList7"/>
    <dgm:cxn modelId="{E8AE89AA-77C1-43EF-8DC4-325E3FF235D4}" type="presParOf" srcId="{7D9E8CA6-A9B6-4E82-98DB-8FF6D7D90D32}" destId="{2C1FF08E-D9DB-4819-BB85-0378063CC39E}" srcOrd="1" destOrd="0" presId="urn:microsoft.com/office/officeart/2005/8/layout/hList7"/>
    <dgm:cxn modelId="{10830D74-9EFA-4A6B-BD1B-0A7E99616D2B}" type="presParOf" srcId="{7D9E8CA6-A9B6-4E82-98DB-8FF6D7D90D32}" destId="{8958E17B-3095-4C77-9D85-40C1DBD0AEFB}" srcOrd="2" destOrd="0" presId="urn:microsoft.com/office/officeart/2005/8/layout/hList7"/>
    <dgm:cxn modelId="{FF78DF6F-4D94-47CA-931E-6794E42AF200}" type="presParOf" srcId="{7D9E8CA6-A9B6-4E82-98DB-8FF6D7D90D32}" destId="{7547C4BC-0089-4D91-86BD-98025554E122}" srcOrd="3" destOrd="0" presId="urn:microsoft.com/office/officeart/2005/8/layout/hList7"/>
    <dgm:cxn modelId="{EBD9DECD-15F7-4C20-AABB-BA7FD4570A3E}" type="presParOf" srcId="{00B855B8-1136-448E-B38B-10BBF23BECB7}" destId="{68C5A704-C5D3-4BBA-AC6C-49CE3F8E1229}" srcOrd="1" destOrd="0" presId="urn:microsoft.com/office/officeart/2005/8/layout/hList7"/>
    <dgm:cxn modelId="{A304DFCD-6B0F-443F-B79D-98F77FE42633}" type="presParOf" srcId="{00B855B8-1136-448E-B38B-10BBF23BECB7}" destId="{7A441C06-3A0E-487C-96F4-005EF186130E}" srcOrd="2" destOrd="0" presId="urn:microsoft.com/office/officeart/2005/8/layout/hList7"/>
    <dgm:cxn modelId="{EB1BAD68-B73B-4D8F-A6D2-A7A39F298987}" type="presParOf" srcId="{7A441C06-3A0E-487C-96F4-005EF186130E}" destId="{08A568C7-FEF3-44A7-85B9-FB522D607476}" srcOrd="0" destOrd="0" presId="urn:microsoft.com/office/officeart/2005/8/layout/hList7"/>
    <dgm:cxn modelId="{218B29C0-E631-4121-8866-4757F680FA1A}" type="presParOf" srcId="{7A441C06-3A0E-487C-96F4-005EF186130E}" destId="{BA277FB6-6725-4BCD-90B4-C748847DCC73}" srcOrd="1" destOrd="0" presId="urn:microsoft.com/office/officeart/2005/8/layout/hList7"/>
    <dgm:cxn modelId="{6CE7B1CB-F59F-488E-B539-0FCE9BF69BCB}" type="presParOf" srcId="{7A441C06-3A0E-487C-96F4-005EF186130E}" destId="{66ADE553-FD9B-49ED-9604-AAB47EA03864}" srcOrd="2" destOrd="0" presId="urn:microsoft.com/office/officeart/2005/8/layout/hList7"/>
    <dgm:cxn modelId="{FD817993-91AF-4C7C-B2E2-022370233E96}" type="presParOf" srcId="{7A441C06-3A0E-487C-96F4-005EF186130E}" destId="{44228539-A460-412F-9984-819FEB999242}" srcOrd="3" destOrd="0" presId="urn:microsoft.com/office/officeart/2005/8/layout/hList7"/>
    <dgm:cxn modelId="{1D6B0DF4-7BFF-4B69-83EA-5EF0DEF159AC}" type="presParOf" srcId="{00B855B8-1136-448E-B38B-10BBF23BECB7}" destId="{9AA92B19-3C8F-462E-AF21-740A0767DB26}" srcOrd="3" destOrd="0" presId="urn:microsoft.com/office/officeart/2005/8/layout/hList7"/>
    <dgm:cxn modelId="{BFBC145E-E34E-4FE7-83DC-E3C335DFB126}" type="presParOf" srcId="{00B855B8-1136-448E-B38B-10BBF23BECB7}" destId="{1F6C8C27-FE7A-4C8D-A55F-5424E0F6F493}" srcOrd="4" destOrd="0" presId="urn:microsoft.com/office/officeart/2005/8/layout/hList7"/>
    <dgm:cxn modelId="{4BFA6F04-3504-4FB0-8A2D-EE7CA0D9E64A}" type="presParOf" srcId="{1F6C8C27-FE7A-4C8D-A55F-5424E0F6F493}" destId="{6221938B-2D44-4820-80D3-A5C4947E5C0F}" srcOrd="0" destOrd="0" presId="urn:microsoft.com/office/officeart/2005/8/layout/hList7"/>
    <dgm:cxn modelId="{47C9E10B-AB53-45C2-8F76-FE339336B696}" type="presParOf" srcId="{1F6C8C27-FE7A-4C8D-A55F-5424E0F6F493}" destId="{42C34DCA-E8ED-4315-A4B0-EBB088EC6D9D}" srcOrd="1" destOrd="0" presId="urn:microsoft.com/office/officeart/2005/8/layout/hList7"/>
    <dgm:cxn modelId="{EF1B0AF4-871D-4CB0-8411-499EF6061176}" type="presParOf" srcId="{1F6C8C27-FE7A-4C8D-A55F-5424E0F6F493}" destId="{DCB250FA-5CA4-42AD-B794-C3048C6AE7D3}" srcOrd="2" destOrd="0" presId="urn:microsoft.com/office/officeart/2005/8/layout/hList7"/>
    <dgm:cxn modelId="{DB85D3E0-4076-4471-B879-224E1276733A}" type="presParOf" srcId="{1F6C8C27-FE7A-4C8D-A55F-5424E0F6F493}" destId="{5C29DEA0-3E81-49E1-B2C5-F107EA1D695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D5514-297D-4197-B019-7D2C2560DFC7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Complex in nature</a:t>
          </a:r>
          <a:endParaRPr lang="en-IN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0" y="587032"/>
        <a:ext cx="2444055" cy="1466433"/>
      </dsp:txXfrm>
    </dsp:sp>
    <dsp:sp modelId="{F4FE7FE0-D1F3-459A-A41F-1885EDCE09A8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Class imbalance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1541" y="587032"/>
        <a:ext cx="2444055" cy="1466433"/>
      </dsp:txXfrm>
    </dsp:sp>
    <dsp:sp modelId="{C76CA078-3021-4D98-B1A4-CC8F0D195788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Complex and high dimensionality </a:t>
          </a:r>
          <a:endParaRPr lang="en-IN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80002" y="587032"/>
        <a:ext cx="2444055" cy="1466433"/>
      </dsp:txXfrm>
    </dsp:sp>
    <dsp:sp modelId="{7607F406-DB6B-4636-A5C4-B725165179C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Missing data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68463" y="587032"/>
        <a:ext cx="2444055" cy="1466433"/>
      </dsp:txXfrm>
    </dsp:sp>
    <dsp:sp modelId="{689751D2-BEE4-46A9-8943-B878761B996F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Availability of data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0" y="2297871"/>
        <a:ext cx="2444055" cy="1466433"/>
      </dsp:txXfrm>
    </dsp:sp>
    <dsp:sp modelId="{AD4A5B58-C74D-4FB5-A024-0FF785ED858D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is unstructured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91541" y="2297871"/>
        <a:ext cx="2444055" cy="1466433"/>
      </dsp:txXfrm>
    </dsp:sp>
    <dsp:sp modelId="{6BB96E54-3E90-42D0-8651-4CDB4DA15B61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Presence of unlabeled data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80002" y="2297871"/>
        <a:ext cx="2444055" cy="1466433"/>
      </dsp:txXfrm>
    </dsp:sp>
    <dsp:sp modelId="{DC02A638-C2A8-43CB-B5BE-32E3F35823F3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Inconsistent or falsified data collection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6846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7E959-2911-4C24-A5A4-C9678BE8FB13}">
      <dsp:nvSpPr>
        <dsp:cNvPr id="0" name=""/>
        <dsp:cNvSpPr/>
      </dsp:nvSpPr>
      <dsp:spPr>
        <a:xfrm>
          <a:off x="7169121" y="2619731"/>
          <a:ext cx="91440" cy="4878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8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DC1DE-5C03-4EF7-A8D0-F77754A28A30}">
      <dsp:nvSpPr>
        <dsp:cNvPr id="0" name=""/>
        <dsp:cNvSpPr/>
      </dsp:nvSpPr>
      <dsp:spPr>
        <a:xfrm>
          <a:off x="5677166" y="1066678"/>
          <a:ext cx="1537675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1537675" y="332464"/>
              </a:lnTo>
              <a:lnTo>
                <a:pt x="1537675" y="4878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D1AD2-2D01-4582-A966-E6B83444146E}">
      <dsp:nvSpPr>
        <dsp:cNvPr id="0" name=""/>
        <dsp:cNvSpPr/>
      </dsp:nvSpPr>
      <dsp:spPr>
        <a:xfrm>
          <a:off x="4139490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1025116" y="332464"/>
              </a:lnTo>
              <a:lnTo>
                <a:pt x="1025116" y="4878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BB6A2-9631-4A21-A59E-F2BFADD5947C}">
      <dsp:nvSpPr>
        <dsp:cNvPr id="0" name=""/>
        <dsp:cNvSpPr/>
      </dsp:nvSpPr>
      <dsp:spPr>
        <a:xfrm>
          <a:off x="3114373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1025116" y="0"/>
              </a:moveTo>
              <a:lnTo>
                <a:pt x="1025116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237AC-B1CD-4B0E-BD4A-0226E871B124}">
      <dsp:nvSpPr>
        <dsp:cNvPr id="0" name=""/>
        <dsp:cNvSpPr/>
      </dsp:nvSpPr>
      <dsp:spPr>
        <a:xfrm>
          <a:off x="4139490" y="1066678"/>
          <a:ext cx="1537675" cy="487862"/>
        </a:xfrm>
        <a:custGeom>
          <a:avLst/>
          <a:gdLst/>
          <a:ahLst/>
          <a:cxnLst/>
          <a:rect l="0" t="0" r="0" b="0"/>
          <a:pathLst>
            <a:path>
              <a:moveTo>
                <a:pt x="1537675" y="0"/>
              </a:moveTo>
              <a:lnTo>
                <a:pt x="1537675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9D146-7034-443D-87CA-3C7A46A374BC}">
      <dsp:nvSpPr>
        <dsp:cNvPr id="0" name=""/>
        <dsp:cNvSpPr/>
      </dsp:nvSpPr>
      <dsp:spPr>
        <a:xfrm>
          <a:off x="4838433" y="1489"/>
          <a:ext cx="1677464" cy="10651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C6312-B7C9-4CE7-B0A4-33AF42BB8F92}">
      <dsp:nvSpPr>
        <dsp:cNvPr id="0" name=""/>
        <dsp:cNvSpPr/>
      </dsp:nvSpPr>
      <dsp:spPr>
        <a:xfrm>
          <a:off x="5024818" y="178554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</a:t>
          </a:r>
          <a:endParaRPr lang="en-IN" sz="2000" kern="1200" dirty="0"/>
        </a:p>
      </dsp:txBody>
      <dsp:txXfrm>
        <a:off x="5056016" y="209752"/>
        <a:ext cx="1615068" cy="1002793"/>
      </dsp:txXfrm>
    </dsp:sp>
    <dsp:sp modelId="{D801CE22-B9A6-4D79-BD5B-9A60AF6F0BEB}">
      <dsp:nvSpPr>
        <dsp:cNvPr id="0" name=""/>
        <dsp:cNvSpPr/>
      </dsp:nvSpPr>
      <dsp:spPr>
        <a:xfrm>
          <a:off x="3300758" y="1554541"/>
          <a:ext cx="1677464" cy="10651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D993F-3045-4062-81D2-63F035B7D8DE}">
      <dsp:nvSpPr>
        <dsp:cNvPr id="0" name=""/>
        <dsp:cNvSpPr/>
      </dsp:nvSpPr>
      <dsp:spPr>
        <a:xfrm>
          <a:off x="3487143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Supervised </a:t>
          </a:r>
          <a:endParaRPr lang="en-IN" sz="2000" kern="1200" dirty="0"/>
        </a:p>
      </dsp:txBody>
      <dsp:txXfrm>
        <a:off x="3518341" y="1762804"/>
        <a:ext cx="1615068" cy="1002793"/>
      </dsp:txXfrm>
    </dsp:sp>
    <dsp:sp modelId="{9A96D902-B7B3-4D5F-85D2-3756A7D964D3}">
      <dsp:nvSpPr>
        <dsp:cNvPr id="0" name=""/>
        <dsp:cNvSpPr/>
      </dsp:nvSpPr>
      <dsp:spPr>
        <a:xfrm>
          <a:off x="2275641" y="3107593"/>
          <a:ext cx="1677464" cy="1065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681AE-676A-4D99-8EAC-EEFB7D9B2094}">
      <dsp:nvSpPr>
        <dsp:cNvPr id="0" name=""/>
        <dsp:cNvSpPr/>
      </dsp:nvSpPr>
      <dsp:spPr>
        <a:xfrm>
          <a:off x="2462026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Classification </a:t>
          </a:r>
          <a:endParaRPr lang="en-IN" sz="2000" kern="1200" dirty="0"/>
        </a:p>
      </dsp:txBody>
      <dsp:txXfrm>
        <a:off x="2493224" y="3315857"/>
        <a:ext cx="1615068" cy="1002793"/>
      </dsp:txXfrm>
    </dsp:sp>
    <dsp:sp modelId="{55E01282-FBA8-45DE-A14A-6DC10A59B234}">
      <dsp:nvSpPr>
        <dsp:cNvPr id="0" name=""/>
        <dsp:cNvSpPr/>
      </dsp:nvSpPr>
      <dsp:spPr>
        <a:xfrm>
          <a:off x="4325875" y="3107593"/>
          <a:ext cx="1677464" cy="1065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5F20A-9D51-4B17-BFB0-EB040D364420}">
      <dsp:nvSpPr>
        <dsp:cNvPr id="0" name=""/>
        <dsp:cNvSpPr/>
      </dsp:nvSpPr>
      <dsp:spPr>
        <a:xfrm>
          <a:off x="4512260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Regression</a:t>
          </a:r>
          <a:endParaRPr lang="en-IN" sz="2000" kern="1200" dirty="0"/>
        </a:p>
      </dsp:txBody>
      <dsp:txXfrm>
        <a:off x="4543458" y="3315857"/>
        <a:ext cx="1615068" cy="1002793"/>
      </dsp:txXfrm>
    </dsp:sp>
    <dsp:sp modelId="{0898B198-3A5A-42C5-9CC2-59205241B091}">
      <dsp:nvSpPr>
        <dsp:cNvPr id="0" name=""/>
        <dsp:cNvSpPr/>
      </dsp:nvSpPr>
      <dsp:spPr>
        <a:xfrm>
          <a:off x="6376109" y="1554541"/>
          <a:ext cx="1677464" cy="10651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825CD-BC3A-4ECC-8D54-D572FFB0F1EE}">
      <dsp:nvSpPr>
        <dsp:cNvPr id="0" name=""/>
        <dsp:cNvSpPr/>
      </dsp:nvSpPr>
      <dsp:spPr>
        <a:xfrm>
          <a:off x="6562494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Unsupervised </a:t>
          </a:r>
          <a:endParaRPr lang="en-IN" sz="2000" kern="1200" dirty="0"/>
        </a:p>
      </dsp:txBody>
      <dsp:txXfrm>
        <a:off x="6593692" y="1762804"/>
        <a:ext cx="1615068" cy="1002793"/>
      </dsp:txXfrm>
    </dsp:sp>
    <dsp:sp modelId="{DC725B85-04EB-4AD8-9D4B-CAD135DB2A0C}">
      <dsp:nvSpPr>
        <dsp:cNvPr id="0" name=""/>
        <dsp:cNvSpPr/>
      </dsp:nvSpPr>
      <dsp:spPr>
        <a:xfrm>
          <a:off x="6376109" y="3107593"/>
          <a:ext cx="1677464" cy="1065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23BF7-E8AC-43FF-A90B-F35AEFA3683E}">
      <dsp:nvSpPr>
        <dsp:cNvPr id="0" name=""/>
        <dsp:cNvSpPr/>
      </dsp:nvSpPr>
      <dsp:spPr>
        <a:xfrm>
          <a:off x="6562494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Clustering </a:t>
          </a:r>
          <a:endParaRPr lang="en-IN" sz="2000" kern="1200" dirty="0"/>
        </a:p>
      </dsp:txBody>
      <dsp:txXfrm>
        <a:off x="6593692" y="3315857"/>
        <a:ext cx="1615068" cy="1002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C63B5-7E0E-4D55-BFED-9B03F8042207}">
      <dsp:nvSpPr>
        <dsp:cNvPr id="0" name=""/>
        <dsp:cNvSpPr/>
      </dsp:nvSpPr>
      <dsp:spPr>
        <a:xfrm>
          <a:off x="1587" y="0"/>
          <a:ext cx="2469670" cy="41080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Understand the problem</a:t>
          </a:r>
          <a:endParaRPr lang="en-IN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Identify the objective </a:t>
          </a:r>
          <a:endParaRPr lang="en-IN" sz="1800" kern="1200" dirty="0"/>
        </a:p>
      </dsp:txBody>
      <dsp:txXfrm>
        <a:off x="1587" y="1643214"/>
        <a:ext cx="2469670" cy="1643214"/>
      </dsp:txXfrm>
    </dsp:sp>
    <dsp:sp modelId="{7547C4BC-0089-4D91-86BD-98025554E122}">
      <dsp:nvSpPr>
        <dsp:cNvPr id="0" name=""/>
        <dsp:cNvSpPr/>
      </dsp:nvSpPr>
      <dsp:spPr>
        <a:xfrm>
          <a:off x="552434" y="246482"/>
          <a:ext cx="1367975" cy="13679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568C7-FEF3-44A7-85B9-FB522D607476}">
      <dsp:nvSpPr>
        <dsp:cNvPr id="0" name=""/>
        <dsp:cNvSpPr/>
      </dsp:nvSpPr>
      <dsp:spPr>
        <a:xfrm>
          <a:off x="2545347" y="0"/>
          <a:ext cx="2469670" cy="4108036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Understand the nature of data</a:t>
          </a:r>
          <a:endParaRPr lang="en-IN" sz="2300" kern="1200" dirty="0"/>
        </a:p>
      </dsp:txBody>
      <dsp:txXfrm>
        <a:off x="2545347" y="1643214"/>
        <a:ext cx="2469670" cy="1643214"/>
      </dsp:txXfrm>
    </dsp:sp>
    <dsp:sp modelId="{44228539-A460-412F-9984-819FEB999242}">
      <dsp:nvSpPr>
        <dsp:cNvPr id="0" name=""/>
        <dsp:cNvSpPr/>
      </dsp:nvSpPr>
      <dsp:spPr>
        <a:xfrm>
          <a:off x="3096194" y="246482"/>
          <a:ext cx="1367975" cy="136797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1938B-2D44-4820-80D3-A5C4947E5C0F}">
      <dsp:nvSpPr>
        <dsp:cNvPr id="0" name=""/>
        <dsp:cNvSpPr/>
      </dsp:nvSpPr>
      <dsp:spPr>
        <a:xfrm>
          <a:off x="5089107" y="0"/>
          <a:ext cx="2469670" cy="4108036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Then decide analysis pipeline</a:t>
          </a:r>
          <a:endParaRPr lang="en-IN" sz="2300" kern="1200"/>
        </a:p>
      </dsp:txBody>
      <dsp:txXfrm>
        <a:off x="5089107" y="1643214"/>
        <a:ext cx="2469670" cy="1643214"/>
      </dsp:txXfrm>
    </dsp:sp>
    <dsp:sp modelId="{5C29DEA0-3E81-49E1-B2C5-F107EA1D6951}">
      <dsp:nvSpPr>
        <dsp:cNvPr id="0" name=""/>
        <dsp:cNvSpPr/>
      </dsp:nvSpPr>
      <dsp:spPr>
        <a:xfrm>
          <a:off x="5639954" y="246482"/>
          <a:ext cx="1367975" cy="13679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B7337-EC04-4DEB-AB4D-EDB7844EC10C}">
      <dsp:nvSpPr>
        <dsp:cNvPr id="0" name=""/>
        <dsp:cNvSpPr/>
      </dsp:nvSpPr>
      <dsp:spPr>
        <a:xfrm>
          <a:off x="302414" y="3286428"/>
          <a:ext cx="6955535" cy="616205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479113-2C22-472C-863F-E04B86A7CF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25BFB-DB9B-4CBB-821C-50C97F4EC3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7A690-CE96-430B-9C78-A6A9C3EB8016}" type="datetimeFigureOut">
              <a:rPr lang="en-IN" smtClean="0"/>
              <a:t>18-06-2023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88419-7FBD-448E-9383-1B6B5E1C56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61A6D-61CF-4910-9E9C-886E511DEC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94D87-DAF8-4A4F-9D9D-5EB7F71D2F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29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9T06:36:57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17621 9207 0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FEDE7-B1E4-455F-842C-2FF8217808B5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F61DA-A5DF-4F28-BE7D-5C5336FA97A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1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32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26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Volume of data collected growing day by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Data is growing at a 40% compound annual rate, reaching nearly 45 ZB by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 Data production will be 44 times greater in 2020 than in 2009.  Every day, 2.5 quintillion bytes of data are created, with 90 percent of the world's data created in the past two years.  Very little data will ever be looked at by a human.  Data is cheap and abundant (data warehouses, data marts); knowledge is expensive and scarce.  Knowledge Discovery is NEEDED to make sense and use of data.  Machine Learning is a technique in which computers learn from data to obtain insight and help in knowledge discovery. 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99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</a:t>
            </a:r>
          </a:p>
          <a:p>
            <a:pPr lvl="1"/>
            <a:r>
              <a:rPr lang="en-US" dirty="0"/>
              <a:t>Any digital system that take data as input, does processing and generates output.</a:t>
            </a:r>
          </a:p>
          <a:p>
            <a:endParaRPr lang="en-US" dirty="0"/>
          </a:p>
          <a:p>
            <a:r>
              <a:rPr lang="en-US" dirty="0"/>
              <a:t>Learning</a:t>
            </a:r>
          </a:p>
          <a:p>
            <a:pPr lvl="1"/>
            <a:r>
              <a:rPr lang="en-US" dirty="0"/>
              <a:t>Something that reflect in your behavior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6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46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61DA-A5DF-4F28-BE7D-5C5336FA97AD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15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8FB3-F7B0-4576-A300-1AD64DE5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6B07C-7D65-478E-AA1B-702B4F187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172D-972B-4DB1-B2AC-E3BD9D7F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D8111-4CBF-4684-9520-A992E48C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405C-7DD1-49F2-ACDA-F5C96DA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3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A449-0680-44BD-A79D-9A1F9445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A1655-BAA0-410A-8CEA-25EE8C878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0359E-066C-4B43-8AE7-539DD4F6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FCED0-05A9-45C2-BAE6-64755574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0CD9C-C164-4678-BDE0-C7EDB4D7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52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4CA81E-4991-499F-A000-07C78619C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C11DB-5FB0-4C93-B2F5-D036D150B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843CE-619E-4FCE-A766-754CDEF3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CC87-EF6B-4E60-8CF4-EC07F5EC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6F818-6DA1-4522-A994-A62902E2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0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FA75-2BAE-4657-9389-BF38D37A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937"/>
            <a:ext cx="10515600" cy="1325563"/>
          </a:xfrm>
        </p:spPr>
        <p:txBody>
          <a:bodyPr/>
          <a:lstStyle>
            <a:lvl1pPr algn="ctr"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CC0B-9AE6-4BA4-83DD-8108AFEA3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6897-698B-474E-81E8-84FECB39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8F22A-3301-48FB-B006-BE84863A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44E5-002D-49CE-892A-A56D481D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45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E841-D7AB-4280-928C-703120B8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6EB2-32C8-44CA-8E08-9C03A9F61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057B0-E350-4B47-B5D9-F5F2C463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0D283-8F3F-4A37-867E-9E06F0CE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AE961-B818-4BA4-8392-AE5C822F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39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54BA-25FB-4260-A7B3-3A456224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D68A-3BB9-49FA-9C4C-213C4905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EFE12-0F0E-46C8-87C7-B405ABCD9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9BD8C-7264-4FED-8D61-39E71A6C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C59DB-4631-48FD-9F1E-ECB4ACAD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DD24-A739-47B9-BCFA-1FE07514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8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9B46-A570-4CFB-AD58-A6C586B5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BACE0-B150-4B60-8E27-97D708B7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B67AC-7E9A-4FDA-86D2-D5B1EF632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78AC4-8C6C-4680-B071-12CE4E319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67585-E36B-4AC4-A5DB-7F225A09E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1B83-5C76-41A5-8ED2-C3A550E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776CA-767C-4E8C-A402-BC6BD6AC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0A582F-E4F1-48E5-A48F-FFBDF21E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55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B996-8F04-4FC9-99E5-5AE3ABDE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438CD-9F3C-417D-A818-048E88ED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F47E-A610-4ECB-AE06-9FFF4882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E555B-123B-4FA5-B991-E3E7F1E9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97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EC096B-2F3E-4957-BCF8-88433FCE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10DB1-E6B2-4113-97FF-0AC74E2B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991BE-B43F-4D80-803A-FCCDE054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79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C2C5-D89C-4298-A465-4D0B24ED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07F1-78AC-4E6F-8C03-42BE762BF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267EB-CCBF-4945-828E-6484B4C51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2858C-E3C1-4A32-BDBC-2DC9E824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21349-B2B0-4566-8264-36408E04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5A84E-BAAA-4EC8-9E07-49858B6E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01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5238-8A47-4EC6-920C-588B024A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6952C-AFAB-4CE1-91BB-DB3214B5B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A0F19-000D-4CB7-8550-58B8397A3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D6318-AACD-43BE-BA42-BE544AAD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2C8C0-EBB1-4E69-A6C8-591934AD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9C2B4-9DF2-409C-B88D-8727FA06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60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3DC77-4548-4F50-AEC8-7A3C3A0E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10B1-C779-4F23-851F-FF7473276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7FF-D106-425B-B6B9-BFEFC2E39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4871-8987-4A3C-8939-99AC1A2985CE}" type="datetimeFigureOut">
              <a:rPr lang="en-IN" smtClean="0"/>
              <a:pPr/>
              <a:t>18-06-2023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4895E-495B-4737-8ABF-9D3C222C6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D223-9636-4022-B499-7772C2D2E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87F14-D362-4278-9AF3-512A32DBD7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2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saarthi-ai/how-to-escape-hype-and-unlock-the-true-value-of-data-science-b1a16f7332a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ami.com/2022/01/11/big-growth-forecasted-for-big-dat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1/the-role-of-big-data-in-strengthening-machine-learning-projects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hyperlink" Target="https://en.wikipedia.org/wiki/List_of_datasets_for_machine-learning_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index.php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nfusion_matri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lehouse.org/mlclas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52C6-BFB6-4AF8-A17C-16F3DF29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50823-A2A5-4D46-8556-87B89739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356100"/>
            <a:ext cx="9144000" cy="2188750"/>
          </a:xfrm>
        </p:spPr>
        <p:txBody>
          <a:bodyPr>
            <a:normAutofit lnSpcReduction="10000"/>
          </a:bodyPr>
          <a:lstStyle/>
          <a:p>
            <a:pPr algn="l">
              <a:tabLst>
                <a:tab pos="4660900" algn="l"/>
              </a:tabLst>
            </a:pPr>
            <a:r>
              <a:rPr lang="en-US" dirty="0"/>
              <a:t>	Dr. Bharti</a:t>
            </a:r>
          </a:p>
          <a:p>
            <a:pPr algn="l">
              <a:tabLst>
                <a:tab pos="4660900" algn="l"/>
              </a:tabLst>
            </a:pPr>
            <a:r>
              <a:rPr lang="en-US" dirty="0"/>
              <a:t>	Assistant Professor</a:t>
            </a:r>
          </a:p>
          <a:p>
            <a:pPr algn="l">
              <a:tabLst>
                <a:tab pos="4660900" algn="l"/>
              </a:tabLst>
            </a:pPr>
            <a:r>
              <a:rPr lang="en-US" dirty="0"/>
              <a:t>	Department of Computer Science</a:t>
            </a:r>
          </a:p>
          <a:p>
            <a:pPr algn="l">
              <a:tabLst>
                <a:tab pos="4660900" algn="l"/>
              </a:tabLst>
            </a:pPr>
            <a:r>
              <a:rPr lang="en-US" dirty="0"/>
              <a:t>	University of Delhi</a:t>
            </a:r>
          </a:p>
          <a:p>
            <a:pPr algn="l">
              <a:tabLst>
                <a:tab pos="4660900" algn="l"/>
              </a:tabLst>
            </a:pPr>
            <a:r>
              <a:rPr lang="en-US" i="1" dirty="0"/>
              <a:t>	bharti@cs.du.ac.in</a:t>
            </a:r>
          </a:p>
          <a:p>
            <a:pPr algn="l">
              <a:tabLst>
                <a:tab pos="4660900" algn="l"/>
              </a:tabLst>
            </a:pPr>
            <a:endParaRPr lang="en-US" dirty="0"/>
          </a:p>
          <a:p>
            <a:pPr algn="l">
              <a:tabLst>
                <a:tab pos="4660900" algn="l"/>
              </a:tabLst>
            </a:pPr>
            <a:endParaRPr lang="en-US" dirty="0"/>
          </a:p>
          <a:p>
            <a:pPr algn="l">
              <a:tabLst>
                <a:tab pos="4660900" algn="l"/>
              </a:tabLst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BB618A-56A6-4A72-9756-FD14AF8E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4340" y="3923813"/>
            <a:ext cx="3870177" cy="2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85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A46B-E8DB-49FC-B9DD-28BB8AEE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239192-D8E9-4DD6-9B69-27EA92F2E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45" y="3021744"/>
            <a:ext cx="6707438" cy="2010010"/>
          </a:xfrm>
        </p:spPr>
      </p:pic>
      <p:sp>
        <p:nvSpPr>
          <p:cNvPr id="7" name="TextBox 6"/>
          <p:cNvSpPr txBox="1"/>
          <p:nvPr/>
        </p:nvSpPr>
        <p:spPr>
          <a:xfrm>
            <a:off x="6882466" y="5031754"/>
            <a:ext cx="226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Text Summarization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9EADE-43D4-49DA-938B-E2EE75C582CD}"/>
              </a:ext>
            </a:extLst>
          </p:cNvPr>
          <p:cNvSpPr txBox="1"/>
          <p:nvPr/>
        </p:nvSpPr>
        <p:spPr>
          <a:xfrm>
            <a:off x="1139583" y="5686836"/>
            <a:ext cx="2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9203616-A6B3-440F-87BD-04C87C13B5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-818" r="40782" b="818"/>
          <a:stretch/>
        </p:blipFill>
        <p:spPr>
          <a:xfrm>
            <a:off x="559959" y="2098371"/>
            <a:ext cx="3342579" cy="34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C04A-BFA1-4D42-85E9-F1A5472D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pic>
        <p:nvPicPr>
          <p:cNvPr id="15" name="Content Placeholder 14" descr="1_6j34dAOTijqP6HDFnjxPFA_udggex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56674" t="23296" b="6369"/>
          <a:stretch>
            <a:fillRect/>
          </a:stretch>
        </p:blipFill>
        <p:spPr>
          <a:xfrm>
            <a:off x="7367953" y="2022230"/>
            <a:ext cx="3604847" cy="3357655"/>
          </a:xfrm>
        </p:spPr>
      </p:pic>
      <p:pic>
        <p:nvPicPr>
          <p:cNvPr id="16" name="Content Placeholder 15" descr="smallthumb_3.pn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1524238" y="2096532"/>
            <a:ext cx="3809524" cy="3809524"/>
          </a:xfrm>
        </p:spPr>
      </p:pic>
      <p:sp>
        <p:nvSpPr>
          <p:cNvPr id="17" name="TextBox 16"/>
          <p:cNvSpPr txBox="1"/>
          <p:nvPr/>
        </p:nvSpPr>
        <p:spPr>
          <a:xfrm>
            <a:off x="8229609" y="5310566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Object Detection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2901" y="6078434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Object Classification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04634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6D8-B616-48AE-8D8E-A9799F17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2C4736-8942-4116-8CF3-179942D67E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" y="2745842"/>
            <a:ext cx="4483755" cy="2682719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8A12B13-F8B6-4B51-B7FD-D2288E7B3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0"/>
          <a:stretch/>
        </p:blipFill>
        <p:spPr>
          <a:xfrm>
            <a:off x="6096000" y="2745842"/>
            <a:ext cx="5181600" cy="2682719"/>
          </a:xfrm>
        </p:spPr>
      </p:pic>
      <p:sp>
        <p:nvSpPr>
          <p:cNvPr id="5" name="TextBox 4"/>
          <p:cNvSpPr txBox="1"/>
          <p:nvPr/>
        </p:nvSpPr>
        <p:spPr>
          <a:xfrm>
            <a:off x="1881554" y="5714997"/>
            <a:ext cx="1940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Traffic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07699" y="5714997"/>
            <a:ext cx="167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Photo Tagging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82974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5E1B-0DFA-4CEF-995F-9B5FC116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D0AA66-8552-4CD1-A6AE-965B9D13BF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8405"/>
            <a:ext cx="5181600" cy="328577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A9542E-0589-451A-A5CD-813EB1F85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47681"/>
            <a:ext cx="5181600" cy="2507225"/>
          </a:xfrm>
        </p:spPr>
      </p:pic>
      <p:sp>
        <p:nvSpPr>
          <p:cNvPr id="5" name="TextBox 4"/>
          <p:cNvSpPr txBox="1"/>
          <p:nvPr/>
        </p:nvSpPr>
        <p:spPr>
          <a:xfrm>
            <a:off x="7508631" y="5380892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Online Fraud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3646" y="5972907"/>
            <a:ext cx="3868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Speech Recognition/ Speech-to-text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4495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(</a:t>
            </a:r>
            <a:r>
              <a:rPr lang="en-IN" dirty="0" err="1"/>
              <a:t>contd</a:t>
            </a:r>
            <a:r>
              <a:rPr lang="en-IN" dirty="0"/>
              <a:t>…)</a:t>
            </a:r>
            <a:endParaRPr lang="en-US" dirty="0"/>
          </a:p>
        </p:txBody>
      </p:sp>
      <p:pic>
        <p:nvPicPr>
          <p:cNvPr id="7" name="Content Placeholder 6" descr="fingerprint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29527" y="2162907"/>
            <a:ext cx="3910830" cy="2933124"/>
          </a:xfrm>
        </p:spPr>
      </p:pic>
      <p:pic>
        <p:nvPicPr>
          <p:cNvPr id="9" name="Content Placeholder 8" descr="AdobeStock_1469331961-1024x683.jpe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7796078" y="2162907"/>
            <a:ext cx="4290446" cy="2861694"/>
          </a:xfrm>
        </p:spPr>
      </p:pic>
      <p:sp>
        <p:nvSpPr>
          <p:cNvPr id="6" name="TextBox 5"/>
          <p:cNvSpPr txBox="1"/>
          <p:nvPr/>
        </p:nvSpPr>
        <p:spPr>
          <a:xfrm>
            <a:off x="9019660" y="541019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Self-driving Cars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3653" y="5179364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Fingerprint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0A9FFE7-927D-470F-84C2-9786C9CB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27E705-E12C-44E2-BE25-823DE9E250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42" y="1690687"/>
            <a:ext cx="4557175" cy="48021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493AD-E496-445B-966B-80513AA38C77}"/>
              </a:ext>
            </a:extLst>
          </p:cNvPr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81C366-B6EF-4865-ACB5-AD7301B36FAD}"/>
                  </a:ext>
                </a:extLst>
              </p14:cNvPr>
              <p14:cNvContentPartPr/>
              <p14:nvPr/>
            </p14:nvContentPartPr>
            <p14:xfrm>
              <a:off x="6343560" y="33145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81C366-B6EF-4865-ACB5-AD7301B36F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4200" y="3305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925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B02E-4831-41EC-8B77-91D26DEE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in medical domain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BA19D-1964-49EF-B58E-5C829330B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7252" cy="4351338"/>
          </a:xfrm>
        </p:spPr>
        <p:txBody>
          <a:bodyPr>
            <a:noAutofit/>
          </a:bodyPr>
          <a:lstStyle/>
          <a:p>
            <a:r>
              <a:rPr lang="en-IN" sz="2400" dirty="0"/>
              <a:t>Identifying Diseases and Diagnosis</a:t>
            </a:r>
          </a:p>
          <a:p>
            <a:r>
              <a:rPr lang="en-IN" sz="2400" dirty="0"/>
              <a:t>Drug Discovery and Manufacturing</a:t>
            </a:r>
          </a:p>
          <a:p>
            <a:r>
              <a:rPr lang="en-US" sz="2400" dirty="0"/>
              <a:t>Machine Learning-based Behavioral Modification</a:t>
            </a:r>
          </a:p>
          <a:p>
            <a:r>
              <a:rPr lang="en-US" sz="2400" dirty="0"/>
              <a:t>Medical Imaging Diagnosis</a:t>
            </a:r>
          </a:p>
          <a:p>
            <a:r>
              <a:rPr lang="en-US" sz="2400" dirty="0"/>
              <a:t>Personalized Medicine</a:t>
            </a:r>
          </a:p>
          <a:p>
            <a:r>
              <a:rPr lang="en-US" sz="2400" dirty="0"/>
              <a:t>Smart Health Records</a:t>
            </a:r>
          </a:p>
          <a:p>
            <a:r>
              <a:rPr lang="en-US" sz="2400" dirty="0"/>
              <a:t>Clinical Trial and Research</a:t>
            </a:r>
          </a:p>
          <a:p>
            <a:r>
              <a:rPr lang="en-US" sz="2400" dirty="0"/>
              <a:t>Crowdsourced Data Collection</a:t>
            </a:r>
          </a:p>
          <a:p>
            <a:r>
              <a:rPr lang="en-US" sz="2400" dirty="0"/>
              <a:t>Better Radiotherapy</a:t>
            </a:r>
          </a:p>
          <a:p>
            <a:r>
              <a:rPr lang="en-US" sz="2400" dirty="0"/>
              <a:t>Outbreak Prediction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E5669-D6E5-47F1-B073-575A60ED4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" t="54848" r="7857" b="12473"/>
          <a:stretch>
            <a:fillRect/>
          </a:stretch>
        </p:blipFill>
        <p:spPr>
          <a:xfrm>
            <a:off x="439613" y="3857557"/>
            <a:ext cx="5175740" cy="1406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EF3B5-39D6-431F-9653-0CDD300884FC}"/>
              </a:ext>
            </a:extLst>
          </p:cNvPr>
          <p:cNvSpPr txBox="1"/>
          <p:nvPr/>
        </p:nvSpPr>
        <p:spPr>
          <a:xfrm>
            <a:off x="1946031" y="5498129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Medical Diagnosis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834DA54-955B-4F31-82B4-8D804DF74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" t="17541" r="7919" b="49781"/>
          <a:stretch>
            <a:fillRect/>
          </a:stretch>
        </p:blipFill>
        <p:spPr>
          <a:xfrm>
            <a:off x="433753" y="2214338"/>
            <a:ext cx="5181600" cy="1409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87E1F0-4062-4FF2-B80A-B09A8D4BD328}"/>
              </a:ext>
            </a:extLst>
          </p:cNvPr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24315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2BB392-448E-4E98-B97B-846167D6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D9B9701-89AA-4E3C-B00E-AEEF45599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5932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B2366EB-BFAD-4E73-9360-5A6CF3A50CCD}"/>
              </a:ext>
            </a:extLst>
          </p:cNvPr>
          <p:cNvSpPr/>
          <p:nvPr/>
        </p:nvSpPr>
        <p:spPr>
          <a:xfrm>
            <a:off x="3468757" y="2345635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7B9A5-87EC-4B22-BDBF-272471FEE27B}"/>
              </a:ext>
            </a:extLst>
          </p:cNvPr>
          <p:cNvSpPr/>
          <p:nvPr/>
        </p:nvSpPr>
        <p:spPr>
          <a:xfrm>
            <a:off x="6173856" y="2373606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B290C-97D8-4F18-8EBE-4FA73C59EB6B}"/>
              </a:ext>
            </a:extLst>
          </p:cNvPr>
          <p:cNvSpPr/>
          <p:nvPr/>
        </p:nvSpPr>
        <p:spPr>
          <a:xfrm>
            <a:off x="834886" y="4023501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C19C84-15DF-4159-926E-EE8F73457DCC}"/>
              </a:ext>
            </a:extLst>
          </p:cNvPr>
          <p:cNvSpPr/>
          <p:nvPr/>
        </p:nvSpPr>
        <p:spPr>
          <a:xfrm>
            <a:off x="3416575" y="4023501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4C74D6-FA46-426B-91CC-1A2C40AC7269}"/>
              </a:ext>
            </a:extLst>
          </p:cNvPr>
          <p:cNvSpPr/>
          <p:nvPr/>
        </p:nvSpPr>
        <p:spPr>
          <a:xfrm>
            <a:off x="6071565" y="4051473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DDB937-B784-D61C-B90F-A6EEF66F7E11}"/>
              </a:ext>
            </a:extLst>
          </p:cNvPr>
          <p:cNvSpPr/>
          <p:nvPr/>
        </p:nvSpPr>
        <p:spPr>
          <a:xfrm>
            <a:off x="8804413" y="2345634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7497B9-0FD7-F7EB-2284-4D8ACCB1E8B0}"/>
              </a:ext>
            </a:extLst>
          </p:cNvPr>
          <p:cNvSpPr/>
          <p:nvPr/>
        </p:nvSpPr>
        <p:spPr>
          <a:xfrm>
            <a:off x="8791576" y="3995529"/>
            <a:ext cx="2627243" cy="164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2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68DB2-272F-4BAD-1102-9C3613EF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Categories of Machine Learning Algorithms</a:t>
            </a:r>
            <a:endParaRPr lang="en-IN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A016C-B246-7F89-900C-1DE739FBB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82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8260-D95C-4550-856B-EDC22BCF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Machine Learning Algorithms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77C056-D082-4CA1-B6E9-ABA4313A4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1157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8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83811DF-C2D9-4B56-9332-22809ADD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78EA14-E0FB-46C8-8C90-916FA161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Machine Learning (ML)?</a:t>
            </a:r>
          </a:p>
          <a:p>
            <a:r>
              <a:rPr lang="en-US" dirty="0"/>
              <a:t>What is ML?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Challenges </a:t>
            </a:r>
          </a:p>
          <a:p>
            <a:r>
              <a:rPr lang="en-US" dirty="0"/>
              <a:t>Categories of ML algorithm</a:t>
            </a:r>
          </a:p>
          <a:p>
            <a:r>
              <a:rPr lang="en-US" dirty="0"/>
              <a:t>Overview of Machine Learning pipeline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15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7E24-4ED4-4517-A823-2DA52708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20215-F565-4851-A64A-C172C3216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96795"/>
              </p:ext>
            </p:extLst>
          </p:nvPr>
        </p:nvGraphicFramePr>
        <p:xfrm>
          <a:off x="1729409" y="2488407"/>
          <a:ext cx="940573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3676">
                  <a:extLst>
                    <a:ext uri="{9D8B030D-6E8A-4147-A177-3AD203B41FA5}">
                      <a16:colId xmlns:a16="http://schemas.microsoft.com/office/drawing/2014/main" val="428816289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920331610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118217382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656195967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784480885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2795751363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73543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/ class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1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06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9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1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7735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49BE9B6-5D57-499D-9159-A4A7037F08A5}"/>
              </a:ext>
            </a:extLst>
          </p:cNvPr>
          <p:cNvSpPr/>
          <p:nvPr/>
        </p:nvSpPr>
        <p:spPr>
          <a:xfrm>
            <a:off x="2385391" y="2968660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1ADCDD-564F-475B-AB3F-9CD77F431093}"/>
              </a:ext>
            </a:extLst>
          </p:cNvPr>
          <p:cNvSpPr/>
          <p:nvPr/>
        </p:nvSpPr>
        <p:spPr>
          <a:xfrm>
            <a:off x="2385391" y="3389987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F57204-352A-47B9-A60B-35ED16F26296}"/>
              </a:ext>
            </a:extLst>
          </p:cNvPr>
          <p:cNvSpPr/>
          <p:nvPr/>
        </p:nvSpPr>
        <p:spPr>
          <a:xfrm>
            <a:off x="2385391" y="3706834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11A3EF-04C5-4449-A245-640DF7FF1E19}"/>
              </a:ext>
            </a:extLst>
          </p:cNvPr>
          <p:cNvSpPr/>
          <p:nvPr/>
        </p:nvSpPr>
        <p:spPr>
          <a:xfrm>
            <a:off x="2385391" y="4794148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D7F82A4-852A-48F2-AE13-5C7F7DDD23DB}"/>
              </a:ext>
            </a:extLst>
          </p:cNvPr>
          <p:cNvSpPr/>
          <p:nvPr/>
        </p:nvSpPr>
        <p:spPr>
          <a:xfrm>
            <a:off x="3965713" y="2690365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9683BCB-928D-4DEF-BA74-1B21FB029A84}"/>
              </a:ext>
            </a:extLst>
          </p:cNvPr>
          <p:cNvSpPr/>
          <p:nvPr/>
        </p:nvSpPr>
        <p:spPr>
          <a:xfrm>
            <a:off x="5295899" y="2690365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FF60DA8-A3CC-47BF-A66B-7A7F6F22F1DE}"/>
              </a:ext>
            </a:extLst>
          </p:cNvPr>
          <p:cNvSpPr/>
          <p:nvPr/>
        </p:nvSpPr>
        <p:spPr>
          <a:xfrm>
            <a:off x="6705600" y="2690365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8A97F4E-C6ED-4858-ADAD-76FA16BA4EC9}"/>
              </a:ext>
            </a:extLst>
          </p:cNvPr>
          <p:cNvSpPr/>
          <p:nvPr/>
        </p:nvSpPr>
        <p:spPr>
          <a:xfrm>
            <a:off x="8830918" y="2690365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AC38A-B364-4E88-B9FE-DDFDAC9D50FB}"/>
              </a:ext>
            </a:extLst>
          </p:cNvPr>
          <p:cNvSpPr txBox="1"/>
          <p:nvPr/>
        </p:nvSpPr>
        <p:spPr>
          <a:xfrm>
            <a:off x="4997727" y="5662163"/>
            <a:ext cx="28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(independent Variable)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B6882D9-C8D5-43F1-B089-C178377F3F3A}"/>
              </a:ext>
            </a:extLst>
          </p:cNvPr>
          <p:cNvSpPr/>
          <p:nvPr/>
        </p:nvSpPr>
        <p:spPr>
          <a:xfrm rot="16200000">
            <a:off x="6247609" y="1853103"/>
            <a:ext cx="369332" cy="6866284"/>
          </a:xfrm>
          <a:prstGeom prst="leftBrace">
            <a:avLst>
              <a:gd name="adj1" fmla="val 404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E30E5F-0438-4336-9A55-3AECEE6B3619}"/>
              </a:ext>
            </a:extLst>
          </p:cNvPr>
          <p:cNvSpPr/>
          <p:nvPr/>
        </p:nvSpPr>
        <p:spPr>
          <a:xfrm rot="16200000">
            <a:off x="10366444" y="1643512"/>
            <a:ext cx="241575" cy="144821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DDFAD-8668-42E1-9CDE-60B09EA96F3F}"/>
              </a:ext>
            </a:extLst>
          </p:cNvPr>
          <p:cNvSpPr txBox="1"/>
          <p:nvPr/>
        </p:nvSpPr>
        <p:spPr>
          <a:xfrm>
            <a:off x="9219991" y="1651500"/>
            <a:ext cx="253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(dependent Variable)</a:t>
            </a:r>
          </a:p>
        </p:txBody>
      </p:sp>
    </p:spTree>
    <p:extLst>
      <p:ext uri="{BB962C8B-B14F-4D97-AF65-F5344CB8AC3E}">
        <p14:creationId xmlns:p14="http://schemas.microsoft.com/office/powerpoint/2010/main" val="14297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1F8B57-49D8-4E45-9238-68BFCC2B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6CC884-0FCB-48D6-AACF-DF1BC46F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68" y="1825625"/>
            <a:ext cx="5942097" cy="435133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B7EEDA-DCD3-4BE5-B3B6-A163F0125E5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63082" y="1261952"/>
            <a:ext cx="2474843" cy="56367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 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05DDC3-1B19-4159-8EEC-295F5D9DFE3D}"/>
              </a:ext>
            </a:extLst>
          </p:cNvPr>
          <p:cNvSpPr/>
          <p:nvPr/>
        </p:nvSpPr>
        <p:spPr>
          <a:xfrm>
            <a:off x="4809635" y="6347397"/>
            <a:ext cx="7256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https://www.codecademy.com/articles/regression-vs-classification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B5997-ED10-4F6F-8C88-1774A1FC3FA4}"/>
              </a:ext>
            </a:extLst>
          </p:cNvPr>
          <p:cNvSpPr txBox="1"/>
          <p:nvPr/>
        </p:nvSpPr>
        <p:spPr>
          <a:xfrm>
            <a:off x="580535" y="2047461"/>
            <a:ext cx="4263887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three size of fruits and three bags. Bags are labeled as Small (S), Medium (M), and Large (L).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each fruit and place it in an appropriate bag.</a:t>
            </a:r>
          </a:p>
        </p:txBody>
      </p:sp>
    </p:spTree>
    <p:extLst>
      <p:ext uri="{BB962C8B-B14F-4D97-AF65-F5344CB8AC3E}">
        <p14:creationId xmlns:p14="http://schemas.microsoft.com/office/powerpoint/2010/main" val="1615345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7E24-4ED4-4517-A823-2DA52708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Supervised Learning: Classification</a:t>
            </a:r>
            <a:endParaRPr lang="en-IN" sz="4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20215-F565-4851-A64A-C172C3216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209996"/>
              </p:ext>
            </p:extLst>
          </p:nvPr>
        </p:nvGraphicFramePr>
        <p:xfrm>
          <a:off x="1749287" y="2849356"/>
          <a:ext cx="940573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3676">
                  <a:extLst>
                    <a:ext uri="{9D8B030D-6E8A-4147-A177-3AD203B41FA5}">
                      <a16:colId xmlns:a16="http://schemas.microsoft.com/office/drawing/2014/main" val="428816289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920331610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118217382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656195967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784480885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2795751363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73543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/ class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1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06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9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1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7735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49BE9B6-5D57-499D-9159-A4A7037F08A5}"/>
              </a:ext>
            </a:extLst>
          </p:cNvPr>
          <p:cNvSpPr/>
          <p:nvPr/>
        </p:nvSpPr>
        <p:spPr>
          <a:xfrm>
            <a:off x="2405269" y="3329609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1ADCDD-564F-475B-AB3F-9CD77F431093}"/>
              </a:ext>
            </a:extLst>
          </p:cNvPr>
          <p:cNvSpPr/>
          <p:nvPr/>
        </p:nvSpPr>
        <p:spPr>
          <a:xfrm>
            <a:off x="2405269" y="3750936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F57204-352A-47B9-A60B-35ED16F26296}"/>
              </a:ext>
            </a:extLst>
          </p:cNvPr>
          <p:cNvSpPr/>
          <p:nvPr/>
        </p:nvSpPr>
        <p:spPr>
          <a:xfrm>
            <a:off x="2405269" y="4067783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11A3EF-04C5-4449-A245-640DF7FF1E19}"/>
              </a:ext>
            </a:extLst>
          </p:cNvPr>
          <p:cNvSpPr/>
          <p:nvPr/>
        </p:nvSpPr>
        <p:spPr>
          <a:xfrm>
            <a:off x="2405269" y="5155097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D7F82A4-852A-48F2-AE13-5C7F7DDD23DB}"/>
              </a:ext>
            </a:extLst>
          </p:cNvPr>
          <p:cNvSpPr/>
          <p:nvPr/>
        </p:nvSpPr>
        <p:spPr>
          <a:xfrm>
            <a:off x="3985591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9683BCB-928D-4DEF-BA74-1B21FB029A84}"/>
              </a:ext>
            </a:extLst>
          </p:cNvPr>
          <p:cNvSpPr/>
          <p:nvPr/>
        </p:nvSpPr>
        <p:spPr>
          <a:xfrm>
            <a:off x="5315777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FF60DA8-A3CC-47BF-A66B-7A7F6F22F1DE}"/>
              </a:ext>
            </a:extLst>
          </p:cNvPr>
          <p:cNvSpPr/>
          <p:nvPr/>
        </p:nvSpPr>
        <p:spPr>
          <a:xfrm>
            <a:off x="6725478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8A97F4E-C6ED-4858-ADAD-76FA16BA4EC9}"/>
              </a:ext>
            </a:extLst>
          </p:cNvPr>
          <p:cNvSpPr/>
          <p:nvPr/>
        </p:nvSpPr>
        <p:spPr>
          <a:xfrm>
            <a:off x="8850796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AC38A-B364-4E88-B9FE-DDFDAC9D50FB}"/>
              </a:ext>
            </a:extLst>
          </p:cNvPr>
          <p:cNvSpPr txBox="1"/>
          <p:nvPr/>
        </p:nvSpPr>
        <p:spPr>
          <a:xfrm>
            <a:off x="5017605" y="6023112"/>
            <a:ext cx="28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(independent Variable)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B6882D9-C8D5-43F1-B089-C178377F3F3A}"/>
              </a:ext>
            </a:extLst>
          </p:cNvPr>
          <p:cNvSpPr/>
          <p:nvPr/>
        </p:nvSpPr>
        <p:spPr>
          <a:xfrm rot="16200000">
            <a:off x="6267487" y="2214052"/>
            <a:ext cx="369332" cy="6866284"/>
          </a:xfrm>
          <a:prstGeom prst="leftBrace">
            <a:avLst>
              <a:gd name="adj1" fmla="val 404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E30E5F-0438-4336-9A55-3AECEE6B3619}"/>
              </a:ext>
            </a:extLst>
          </p:cNvPr>
          <p:cNvSpPr/>
          <p:nvPr/>
        </p:nvSpPr>
        <p:spPr>
          <a:xfrm rot="16200000">
            <a:off x="10386322" y="2004461"/>
            <a:ext cx="241575" cy="144821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DDFAD-8668-42E1-9CDE-60B09EA96F3F}"/>
              </a:ext>
            </a:extLst>
          </p:cNvPr>
          <p:cNvSpPr txBox="1"/>
          <p:nvPr/>
        </p:nvSpPr>
        <p:spPr>
          <a:xfrm>
            <a:off x="9239869" y="1840661"/>
            <a:ext cx="253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(dependent Variable)</a:t>
            </a: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only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9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9602-C4F2-40CF-9917-65146BBA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8B1A6-98F1-4F65-A85B-BF90E406A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classifiers:</a:t>
            </a:r>
          </a:p>
          <a:p>
            <a:pPr lvl="1"/>
            <a:r>
              <a:rPr lang="en-US" dirty="0"/>
              <a:t>Naïve bayes Classifier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Linear Discriminant Analysis</a:t>
            </a:r>
          </a:p>
          <a:p>
            <a:pPr lvl="1"/>
            <a:r>
              <a:rPr lang="en-US" dirty="0"/>
              <a:t>Artificial Neural Networks</a:t>
            </a:r>
          </a:p>
          <a:p>
            <a:pPr lvl="1"/>
            <a:r>
              <a:rPr lang="en-US" dirty="0"/>
              <a:t>Extreme learning machine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75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F3CB-8893-4924-B175-786A23B8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Research Problems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4162-4831-4C12-AB3B-D2DDD7AC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Healthy vs diseased/abnormal</a:t>
            </a:r>
          </a:p>
          <a:p>
            <a:r>
              <a:rPr lang="en-US" dirty="0"/>
              <a:t>Multiclass classification</a:t>
            </a:r>
          </a:p>
          <a:p>
            <a:r>
              <a:rPr lang="en-US" dirty="0"/>
              <a:t>Cat vs Dog</a:t>
            </a:r>
          </a:p>
          <a:p>
            <a:r>
              <a:rPr lang="en-US" dirty="0"/>
              <a:t>Customer will buy a product or not</a:t>
            </a:r>
          </a:p>
          <a:p>
            <a:r>
              <a:rPr lang="en-US" dirty="0"/>
              <a:t>…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79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1F8B57-49D8-4E45-9238-68BFCC2B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14" name="Content Placeholder 18">
            <a:extLst>
              <a:ext uri="{FF2B5EF4-FFF2-40B4-BE49-F238E27FC236}">
                <a16:creationId xmlns:a16="http://schemas.microsoft.com/office/drawing/2014/main" id="{5E0D0847-C066-4463-93A9-B5530A4A9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18" y="2074999"/>
            <a:ext cx="7602130" cy="427239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49C1EE-12F1-44AB-9D1A-C723199D12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2205" y="1424210"/>
            <a:ext cx="1946344" cy="5139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A9FE62-D0CE-4204-A170-51544146DD1A}"/>
              </a:ext>
            </a:extLst>
          </p:cNvPr>
          <p:cNvSpPr/>
          <p:nvPr/>
        </p:nvSpPr>
        <p:spPr>
          <a:xfrm>
            <a:off x="3841911" y="6347397"/>
            <a:ext cx="549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https://gfycat.com/gifs/search/linear+regression</a:t>
            </a:r>
          </a:p>
        </p:txBody>
      </p:sp>
    </p:spTree>
    <p:extLst>
      <p:ext uri="{BB962C8B-B14F-4D97-AF65-F5344CB8AC3E}">
        <p14:creationId xmlns:p14="http://schemas.microsoft.com/office/powerpoint/2010/main" val="143987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7E24-4ED4-4517-A823-2DA52708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Supervised Learning: Regression</a:t>
            </a:r>
            <a:endParaRPr lang="en-IN" sz="4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20215-F565-4851-A64A-C172C3216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615233"/>
              </p:ext>
            </p:extLst>
          </p:nvPr>
        </p:nvGraphicFramePr>
        <p:xfrm>
          <a:off x="1749287" y="2849356"/>
          <a:ext cx="940573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3676">
                  <a:extLst>
                    <a:ext uri="{9D8B030D-6E8A-4147-A177-3AD203B41FA5}">
                      <a16:colId xmlns:a16="http://schemas.microsoft.com/office/drawing/2014/main" val="428816289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920331610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118217382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656195967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784480885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2795751363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73543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1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06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9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1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7735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49BE9B6-5D57-499D-9159-A4A7037F08A5}"/>
              </a:ext>
            </a:extLst>
          </p:cNvPr>
          <p:cNvSpPr/>
          <p:nvPr/>
        </p:nvSpPr>
        <p:spPr>
          <a:xfrm>
            <a:off x="2405269" y="3329609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1ADCDD-564F-475B-AB3F-9CD77F431093}"/>
              </a:ext>
            </a:extLst>
          </p:cNvPr>
          <p:cNvSpPr/>
          <p:nvPr/>
        </p:nvSpPr>
        <p:spPr>
          <a:xfrm>
            <a:off x="2405269" y="3750936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F57204-352A-47B9-A60B-35ED16F26296}"/>
              </a:ext>
            </a:extLst>
          </p:cNvPr>
          <p:cNvSpPr/>
          <p:nvPr/>
        </p:nvSpPr>
        <p:spPr>
          <a:xfrm>
            <a:off x="2405269" y="4067783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11A3EF-04C5-4449-A245-640DF7FF1E19}"/>
              </a:ext>
            </a:extLst>
          </p:cNvPr>
          <p:cNvSpPr/>
          <p:nvPr/>
        </p:nvSpPr>
        <p:spPr>
          <a:xfrm>
            <a:off x="2405269" y="5155097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D7F82A4-852A-48F2-AE13-5C7F7DDD23DB}"/>
              </a:ext>
            </a:extLst>
          </p:cNvPr>
          <p:cNvSpPr/>
          <p:nvPr/>
        </p:nvSpPr>
        <p:spPr>
          <a:xfrm>
            <a:off x="3985591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9683BCB-928D-4DEF-BA74-1B21FB029A84}"/>
              </a:ext>
            </a:extLst>
          </p:cNvPr>
          <p:cNvSpPr/>
          <p:nvPr/>
        </p:nvSpPr>
        <p:spPr>
          <a:xfrm>
            <a:off x="5315777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FF60DA8-A3CC-47BF-A66B-7A7F6F22F1DE}"/>
              </a:ext>
            </a:extLst>
          </p:cNvPr>
          <p:cNvSpPr/>
          <p:nvPr/>
        </p:nvSpPr>
        <p:spPr>
          <a:xfrm>
            <a:off x="6725478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8A97F4E-C6ED-4858-ADAD-76FA16BA4EC9}"/>
              </a:ext>
            </a:extLst>
          </p:cNvPr>
          <p:cNvSpPr/>
          <p:nvPr/>
        </p:nvSpPr>
        <p:spPr>
          <a:xfrm>
            <a:off x="8850796" y="3051314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AC38A-B364-4E88-B9FE-DDFDAC9D50FB}"/>
              </a:ext>
            </a:extLst>
          </p:cNvPr>
          <p:cNvSpPr txBox="1"/>
          <p:nvPr/>
        </p:nvSpPr>
        <p:spPr>
          <a:xfrm>
            <a:off x="5017605" y="6023112"/>
            <a:ext cx="28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(independent Variable)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B6882D9-C8D5-43F1-B089-C178377F3F3A}"/>
              </a:ext>
            </a:extLst>
          </p:cNvPr>
          <p:cNvSpPr/>
          <p:nvPr/>
        </p:nvSpPr>
        <p:spPr>
          <a:xfrm rot="16200000">
            <a:off x="6267487" y="2214052"/>
            <a:ext cx="369332" cy="6866284"/>
          </a:xfrm>
          <a:prstGeom prst="leftBrace">
            <a:avLst>
              <a:gd name="adj1" fmla="val 404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E30E5F-0438-4336-9A55-3AECEE6B3619}"/>
              </a:ext>
            </a:extLst>
          </p:cNvPr>
          <p:cNvSpPr/>
          <p:nvPr/>
        </p:nvSpPr>
        <p:spPr>
          <a:xfrm rot="16200000">
            <a:off x="10386322" y="2004461"/>
            <a:ext cx="241575" cy="144821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DDFAD-8668-42E1-9CDE-60B09EA96F3F}"/>
              </a:ext>
            </a:extLst>
          </p:cNvPr>
          <p:cNvSpPr txBox="1"/>
          <p:nvPr/>
        </p:nvSpPr>
        <p:spPr>
          <a:xfrm>
            <a:off x="9239869" y="1840661"/>
            <a:ext cx="253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(dependent Variable)</a:t>
            </a: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866A-0083-41B3-A780-0C89358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Regression: Research Problems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E84D-CFE4-450B-A559-3A6766DF8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forecast stoke </a:t>
            </a:r>
          </a:p>
          <a:p>
            <a:r>
              <a:rPr lang="en-US" dirty="0"/>
              <a:t>To forecast disease progression</a:t>
            </a:r>
          </a:p>
          <a:p>
            <a:r>
              <a:rPr lang="en-US" dirty="0"/>
              <a:t>To forecast improvement in a patients health</a:t>
            </a:r>
          </a:p>
          <a:p>
            <a:r>
              <a:rPr lang="en-US" dirty="0"/>
              <a:t>To forecast rate of growth of a disease </a:t>
            </a:r>
          </a:p>
          <a:p>
            <a:r>
              <a:rPr lang="en-US" dirty="0"/>
              <a:t>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706A-C4F1-449F-8DA6-BFD4E88F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4A6018-73CA-4F4E-B07B-CD3476422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83" y="2458243"/>
            <a:ext cx="6583017" cy="370294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4AE88-F538-412D-ADBC-02DB613CC57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681163"/>
            <a:ext cx="5157788" cy="823912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Clustering </a:t>
            </a:r>
            <a:endParaRPr lang="en-IN" sz="3200" b="1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27DD3-9574-4E11-9CB1-4C1411EB1F3A}"/>
              </a:ext>
            </a:extLst>
          </p:cNvPr>
          <p:cNvSpPr/>
          <p:nvPr/>
        </p:nvSpPr>
        <p:spPr>
          <a:xfrm>
            <a:off x="1687585" y="6308209"/>
            <a:ext cx="8969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https://dashee87.github.io/data%20science/general/Clustering-with-Scikit-with-GIFs/</a:t>
            </a:r>
          </a:p>
        </p:txBody>
      </p:sp>
    </p:spTree>
    <p:extLst>
      <p:ext uri="{BB962C8B-B14F-4D97-AF65-F5344CB8AC3E}">
        <p14:creationId xmlns:p14="http://schemas.microsoft.com/office/powerpoint/2010/main" val="4279955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7E24-4ED4-4517-A823-2DA52708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 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20215-F565-4851-A64A-C172C3216B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8070" y="1825625"/>
          <a:ext cx="940573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3676">
                  <a:extLst>
                    <a:ext uri="{9D8B030D-6E8A-4147-A177-3AD203B41FA5}">
                      <a16:colId xmlns:a16="http://schemas.microsoft.com/office/drawing/2014/main" val="428816289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920331610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118217382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1656195967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3784480885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2795751363"/>
                    </a:ext>
                  </a:extLst>
                </a:gridCol>
                <a:gridCol w="1343676">
                  <a:extLst>
                    <a:ext uri="{9D8B030D-6E8A-4147-A177-3AD203B41FA5}">
                      <a16:colId xmlns:a16="http://schemas.microsoft.com/office/drawing/2014/main" val="73543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/ class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1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06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9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1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7735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49BE9B6-5D57-499D-9159-A4A7037F08A5}"/>
              </a:ext>
            </a:extLst>
          </p:cNvPr>
          <p:cNvSpPr/>
          <p:nvPr/>
        </p:nvSpPr>
        <p:spPr>
          <a:xfrm>
            <a:off x="2604052" y="2305878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1ADCDD-564F-475B-AB3F-9CD77F431093}"/>
              </a:ext>
            </a:extLst>
          </p:cNvPr>
          <p:cNvSpPr/>
          <p:nvPr/>
        </p:nvSpPr>
        <p:spPr>
          <a:xfrm>
            <a:off x="2604052" y="2727205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F57204-352A-47B9-A60B-35ED16F26296}"/>
              </a:ext>
            </a:extLst>
          </p:cNvPr>
          <p:cNvSpPr/>
          <p:nvPr/>
        </p:nvSpPr>
        <p:spPr>
          <a:xfrm>
            <a:off x="2604052" y="3044052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11A3EF-04C5-4449-A245-640DF7FF1E19}"/>
              </a:ext>
            </a:extLst>
          </p:cNvPr>
          <p:cNvSpPr/>
          <p:nvPr/>
        </p:nvSpPr>
        <p:spPr>
          <a:xfrm>
            <a:off x="2604052" y="4131366"/>
            <a:ext cx="506896" cy="15902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D7F82A4-852A-48F2-AE13-5C7F7DDD23DB}"/>
              </a:ext>
            </a:extLst>
          </p:cNvPr>
          <p:cNvSpPr/>
          <p:nvPr/>
        </p:nvSpPr>
        <p:spPr>
          <a:xfrm>
            <a:off x="4184374" y="2027583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9683BCB-928D-4DEF-BA74-1B21FB029A84}"/>
              </a:ext>
            </a:extLst>
          </p:cNvPr>
          <p:cNvSpPr/>
          <p:nvPr/>
        </p:nvSpPr>
        <p:spPr>
          <a:xfrm>
            <a:off x="5514560" y="2027583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FF60DA8-A3CC-47BF-A66B-7A7F6F22F1DE}"/>
              </a:ext>
            </a:extLst>
          </p:cNvPr>
          <p:cNvSpPr/>
          <p:nvPr/>
        </p:nvSpPr>
        <p:spPr>
          <a:xfrm>
            <a:off x="6924261" y="2027583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8A97F4E-C6ED-4858-ADAD-76FA16BA4EC9}"/>
              </a:ext>
            </a:extLst>
          </p:cNvPr>
          <p:cNvSpPr/>
          <p:nvPr/>
        </p:nvSpPr>
        <p:spPr>
          <a:xfrm>
            <a:off x="9049579" y="2027583"/>
            <a:ext cx="178904" cy="3578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AC38A-B364-4E88-B9FE-DDFDAC9D50FB}"/>
              </a:ext>
            </a:extLst>
          </p:cNvPr>
          <p:cNvSpPr txBox="1"/>
          <p:nvPr/>
        </p:nvSpPr>
        <p:spPr>
          <a:xfrm>
            <a:off x="5216388" y="4999381"/>
            <a:ext cx="28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(independent Variable)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B6882D9-C8D5-43F1-B089-C178377F3F3A}"/>
              </a:ext>
            </a:extLst>
          </p:cNvPr>
          <p:cNvSpPr/>
          <p:nvPr/>
        </p:nvSpPr>
        <p:spPr>
          <a:xfrm rot="16200000">
            <a:off x="6466270" y="1190321"/>
            <a:ext cx="369332" cy="6866284"/>
          </a:xfrm>
          <a:prstGeom prst="leftBrace">
            <a:avLst>
              <a:gd name="adj1" fmla="val 404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E30E5F-0438-4336-9A55-3AECEE6B3619}"/>
              </a:ext>
            </a:extLst>
          </p:cNvPr>
          <p:cNvSpPr/>
          <p:nvPr/>
        </p:nvSpPr>
        <p:spPr>
          <a:xfrm rot="16200000">
            <a:off x="10585105" y="980730"/>
            <a:ext cx="241575" cy="144821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DDFAD-8668-42E1-9CDE-60B09EA96F3F}"/>
              </a:ext>
            </a:extLst>
          </p:cNvPr>
          <p:cNvSpPr txBox="1"/>
          <p:nvPr/>
        </p:nvSpPr>
        <p:spPr>
          <a:xfrm>
            <a:off x="9438652" y="816930"/>
            <a:ext cx="253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(dependent Variable)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values only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7A5AAA-AACF-4036-ACF9-D75ED6F58070}"/>
              </a:ext>
            </a:extLst>
          </p:cNvPr>
          <p:cNvCxnSpPr/>
          <p:nvPr/>
        </p:nvCxnSpPr>
        <p:spPr>
          <a:xfrm flipH="1">
            <a:off x="10198376" y="746927"/>
            <a:ext cx="1391478" cy="45254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CAF89-1804-4502-8210-2A3A5490619C}"/>
              </a:ext>
            </a:extLst>
          </p:cNvPr>
          <p:cNvCxnSpPr>
            <a:cxnSpLocks/>
          </p:cNvCxnSpPr>
          <p:nvPr/>
        </p:nvCxnSpPr>
        <p:spPr>
          <a:xfrm>
            <a:off x="9704320" y="746927"/>
            <a:ext cx="1984925" cy="44402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96528-706C-4E4A-9255-A676F50ACDE0}"/>
              </a:ext>
            </a:extLst>
          </p:cNvPr>
          <p:cNvSpPr/>
          <p:nvPr/>
        </p:nvSpPr>
        <p:spPr>
          <a:xfrm>
            <a:off x="10031480" y="1463261"/>
            <a:ext cx="1991346" cy="423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CA578A-DF38-4128-8393-48206E67C1E3}"/>
              </a:ext>
            </a:extLst>
          </p:cNvPr>
          <p:cNvSpPr/>
          <p:nvPr/>
        </p:nvSpPr>
        <p:spPr>
          <a:xfrm>
            <a:off x="9124122" y="306059"/>
            <a:ext cx="2743200" cy="1499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55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CD0A-8140-4AF4-B690-27E1BC2E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ACDD6-4A31-4CBC-8123-7419FB9A9DD3}"/>
              </a:ext>
            </a:extLst>
          </p:cNvPr>
          <p:cNvSpPr txBox="1"/>
          <p:nvPr/>
        </p:nvSpPr>
        <p:spPr>
          <a:xfrm flipH="1">
            <a:off x="1010265" y="5872126"/>
            <a:ext cx="1027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Figure. Growth of data [source: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hlinkClick r:id="rId3"/>
              </a:rPr>
              <a:t>https://www.datanami.com/2022/01/11/big-growth-forecasted-for-big-data/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63C85C-C854-B27D-29D6-A46855BBE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10" y="1334815"/>
            <a:ext cx="7777656" cy="4376455"/>
          </a:xfrm>
        </p:spPr>
      </p:pic>
    </p:spTree>
    <p:extLst>
      <p:ext uri="{BB962C8B-B14F-4D97-AF65-F5344CB8AC3E}">
        <p14:creationId xmlns:p14="http://schemas.microsoft.com/office/powerpoint/2010/main" val="1074224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40A2-10A3-45C3-B46E-6FA3347B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 Identify the nature of the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F7FC9-5CCA-492E-B2AD-37156D14D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Scenario 1</a:t>
            </a:r>
          </a:p>
          <a:p>
            <a:pPr lvl="1"/>
            <a:r>
              <a:rPr lang="en-US" dirty="0"/>
              <a:t>Given data of size of houses on the real estate market, try to predict their price. </a:t>
            </a:r>
          </a:p>
          <a:p>
            <a:pPr lvl="1"/>
            <a:endParaRPr lang="en-US" dirty="0"/>
          </a:p>
          <a:p>
            <a:r>
              <a:rPr lang="en-US" dirty="0"/>
              <a:t>Scenario 2</a:t>
            </a:r>
          </a:p>
          <a:p>
            <a:pPr lvl="1"/>
            <a:r>
              <a:rPr lang="en-US" dirty="0"/>
              <a:t>Given a picture of a person, identify whether the person is of high school or College or Graduated.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Scenario 3</a:t>
            </a:r>
          </a:p>
          <a:p>
            <a:pPr lvl="1"/>
            <a:r>
              <a:rPr lang="en-US" dirty="0"/>
              <a:t>Given a picture of a person, identify the age of a person.</a:t>
            </a:r>
          </a:p>
          <a:p>
            <a:endParaRPr lang="en-IN" dirty="0"/>
          </a:p>
          <a:p>
            <a:r>
              <a:rPr lang="en-US" dirty="0"/>
              <a:t>Scenario 4</a:t>
            </a:r>
          </a:p>
          <a:p>
            <a:pPr lvl="1"/>
            <a:r>
              <a:rPr lang="en-US" dirty="0"/>
              <a:t>Consider a collection of 1000 easy written on Indian Economy. Try to find out a way to group these essays into a small number that are similar or related. 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CEF3-053B-469F-A144-49BDABA9BD8A}"/>
              </a:ext>
            </a:extLst>
          </p:cNvPr>
          <p:cNvSpPr txBox="1"/>
          <p:nvPr/>
        </p:nvSpPr>
        <p:spPr>
          <a:xfrm>
            <a:off x="10507980" y="2136306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Regression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A76CF-B804-4A7C-8B10-CCE08C737613}"/>
              </a:ext>
            </a:extLst>
          </p:cNvPr>
          <p:cNvSpPr txBox="1"/>
          <p:nvPr/>
        </p:nvSpPr>
        <p:spPr>
          <a:xfrm>
            <a:off x="10507980" y="3473324"/>
            <a:ext cx="14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Classification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00F1D-554E-40F4-A428-FAE8E69A5FD0}"/>
              </a:ext>
            </a:extLst>
          </p:cNvPr>
          <p:cNvSpPr txBox="1"/>
          <p:nvPr/>
        </p:nvSpPr>
        <p:spPr>
          <a:xfrm>
            <a:off x="10507980" y="4358640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Regression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60B2D-2E94-4A82-B2BC-3B67EB9A8689}"/>
              </a:ext>
            </a:extLst>
          </p:cNvPr>
          <p:cNvSpPr txBox="1"/>
          <p:nvPr/>
        </p:nvSpPr>
        <p:spPr>
          <a:xfrm>
            <a:off x="10507980" y="5981756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Clustering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B812C5-C4F6-2FE1-73BA-3B872904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Pipeline to Solve a Problem using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CDF57-0EA0-D39C-F5D4-CA87BE640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4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29A8-2ADD-4ADC-95FE-5A0A49B4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 in Machine Learning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15DFD-B17B-4109-8FB6-E87D0FCA4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3809" y="1825625"/>
            <a:ext cx="94443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F5FE2-6381-4918-96BE-C4948E8CDA9F}"/>
              </a:ext>
            </a:extLst>
          </p:cNvPr>
          <p:cNvSpPr txBox="1"/>
          <p:nvPr/>
        </p:nvSpPr>
        <p:spPr>
          <a:xfrm>
            <a:off x="1373809" y="6176963"/>
            <a:ext cx="9444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technofaq.org/posts/2018/01/the-role-of-big-data-in-strengthening-machine-learning-project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151225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166C-0C38-4076-B69B-D0A76D98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Databases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F3B2-1BB7-41BD-BCA6-591C3BCE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List of Datasets</a:t>
            </a:r>
            <a:endParaRPr lang="en-US" dirty="0"/>
          </a:p>
          <a:p>
            <a:r>
              <a:rPr lang="en-US" dirty="0"/>
              <a:t>Commonly used platforms:</a:t>
            </a:r>
          </a:p>
          <a:p>
            <a:pPr lvl="1"/>
            <a:r>
              <a:rPr lang="en-IN" dirty="0"/>
              <a:t>Kaggle: </a:t>
            </a:r>
            <a:r>
              <a:rPr lang="en-IN" dirty="0">
                <a:hlinkClick r:id="rId3"/>
              </a:rPr>
              <a:t>https://www.kaggle.com/datasets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UCI Repository: </a:t>
            </a:r>
            <a:r>
              <a:rPr lang="en-IN" dirty="0">
                <a:hlinkClick r:id="rId4"/>
              </a:rPr>
              <a:t>https://archive.ics.uci.edu/ml/index.php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18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C975-120D-94D9-66CA-FDF8EFF1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IN" dirty="0"/>
              <a:t>Cleaning and preparing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985A-23C8-BF1B-CB27-59FD01E7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Unknown values</a:t>
            </a:r>
          </a:p>
          <a:p>
            <a:pPr lvl="1"/>
            <a:r>
              <a:rPr lang="en-IN" dirty="0"/>
              <a:t>Should we drop samples?</a:t>
            </a:r>
          </a:p>
          <a:p>
            <a:pPr lvl="1"/>
            <a:r>
              <a:rPr lang="en-IN" dirty="0"/>
              <a:t>Should we drop feature(s)? 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Can’t say, it depends upon data</a:t>
            </a:r>
          </a:p>
          <a:p>
            <a:endParaRPr lang="en-IN" dirty="0"/>
          </a:p>
          <a:p>
            <a:r>
              <a:rPr lang="en-IN" dirty="0">
                <a:solidFill>
                  <a:srgbClr val="C00000"/>
                </a:solidFill>
              </a:rPr>
              <a:t>Solution: </a:t>
            </a:r>
          </a:p>
          <a:p>
            <a:pPr lvl="1"/>
            <a:r>
              <a:rPr lang="en-IN" dirty="0"/>
              <a:t>Imputation </a:t>
            </a:r>
          </a:p>
          <a:p>
            <a:pPr lvl="2"/>
            <a:r>
              <a:rPr lang="en-US" dirty="0"/>
              <a:t>Retaining the majority of the dataset's data and information by substituting missing data with a different value</a:t>
            </a:r>
            <a:endParaRPr lang="en-IN" dirty="0"/>
          </a:p>
          <a:p>
            <a:pPr lvl="2"/>
            <a:r>
              <a:rPr lang="en-IN" dirty="0"/>
              <a:t>Mean or median</a:t>
            </a:r>
          </a:p>
          <a:p>
            <a:pPr lvl="2"/>
            <a:r>
              <a:rPr lang="en-IN" dirty="0"/>
              <a:t>Mode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786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C975-120D-94D9-66CA-FDF8EFF1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IN" dirty="0"/>
              <a:t>Cleaning and preparing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985A-23C8-BF1B-CB27-59FD01E7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Solution: </a:t>
            </a:r>
          </a:p>
          <a:p>
            <a:pPr lvl="1"/>
            <a:r>
              <a:rPr lang="en-IN" dirty="0"/>
              <a:t>Imputation techniques</a:t>
            </a:r>
          </a:p>
          <a:p>
            <a:pPr lvl="2"/>
            <a:r>
              <a:rPr lang="en-US" dirty="0"/>
              <a:t>Next or Previous Value [time-series data or ordered data]</a:t>
            </a:r>
          </a:p>
          <a:p>
            <a:pPr lvl="2"/>
            <a:r>
              <a:rPr lang="en-US" dirty="0"/>
              <a:t>K Nearest Neighbors </a:t>
            </a:r>
          </a:p>
          <a:p>
            <a:pPr lvl="2"/>
            <a:r>
              <a:rPr lang="en-US" dirty="0"/>
              <a:t>Maximum or Minimum Value [if range is available]</a:t>
            </a:r>
          </a:p>
          <a:p>
            <a:pPr lvl="2"/>
            <a:r>
              <a:rPr lang="en-US" dirty="0"/>
              <a:t>Missing Value Prediction [apply Linear regression]</a:t>
            </a:r>
          </a:p>
          <a:p>
            <a:pPr lvl="2"/>
            <a:r>
              <a:rPr lang="en-US" dirty="0"/>
              <a:t>Most Frequent Value [for</a:t>
            </a:r>
            <a:r>
              <a:rPr lang="en-IN" dirty="0"/>
              <a:t> nominal and numerical features]</a:t>
            </a:r>
            <a:endParaRPr lang="en-US" dirty="0"/>
          </a:p>
          <a:p>
            <a:pPr lvl="2"/>
            <a:r>
              <a:rPr lang="en-US" dirty="0"/>
              <a:t>Average or Linear Interpolation</a:t>
            </a:r>
          </a:p>
          <a:p>
            <a:pPr lvl="2"/>
            <a:r>
              <a:rPr lang="en-US" dirty="0"/>
              <a:t>(Rounded) Mean or Moving Average or Median Value</a:t>
            </a:r>
          </a:p>
          <a:p>
            <a:pPr lvl="2"/>
            <a:r>
              <a:rPr lang="en-US" dirty="0"/>
              <a:t>Fixed Value</a:t>
            </a:r>
          </a:p>
          <a:p>
            <a:pPr lvl="2"/>
            <a:r>
              <a:rPr lang="en-US" dirty="0"/>
              <a:t>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8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B536-A92B-4C93-8E13-B0568F1A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Feature Extraction and Selection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6D16B-D2A1-46E6-AEA2-D188F2579F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Feature Extraction </a:t>
            </a:r>
          </a:p>
          <a:p>
            <a:pPr lvl="1"/>
            <a:r>
              <a:rPr lang="en-US" dirty="0"/>
              <a:t>Statistical Methods 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or higher order</a:t>
            </a:r>
          </a:p>
          <a:p>
            <a:pPr lvl="1"/>
            <a:r>
              <a:rPr lang="en-US" dirty="0"/>
              <a:t>Structural Methods</a:t>
            </a:r>
          </a:p>
          <a:p>
            <a:pPr lvl="1"/>
            <a:r>
              <a:rPr lang="en-US" dirty="0"/>
              <a:t>Model-based Methods </a:t>
            </a:r>
          </a:p>
          <a:p>
            <a:pPr lvl="2"/>
            <a:r>
              <a:rPr lang="en-US" dirty="0"/>
              <a:t>Fourier Transformation</a:t>
            </a:r>
          </a:p>
          <a:p>
            <a:pPr lvl="2"/>
            <a:r>
              <a:rPr lang="en-US" dirty="0"/>
              <a:t>Gabor filters</a:t>
            </a:r>
          </a:p>
          <a:p>
            <a:pPr lvl="2"/>
            <a:r>
              <a:rPr lang="en-US" dirty="0"/>
              <a:t>Wavelet transform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B0BC7D-17BC-4C48-AFEE-44269BB365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Feature Selection</a:t>
            </a:r>
          </a:p>
          <a:p>
            <a:pPr lvl="1"/>
            <a:r>
              <a:rPr lang="en-US" dirty="0"/>
              <a:t>Filter Approach</a:t>
            </a:r>
          </a:p>
          <a:p>
            <a:pPr lvl="2"/>
            <a:r>
              <a:rPr lang="en-US" dirty="0"/>
              <a:t>Univariate</a:t>
            </a:r>
          </a:p>
          <a:p>
            <a:pPr lvl="2"/>
            <a:r>
              <a:rPr lang="en-US" dirty="0"/>
              <a:t>Multivariate </a:t>
            </a:r>
          </a:p>
          <a:p>
            <a:pPr lvl="1"/>
            <a:r>
              <a:rPr lang="en-US" dirty="0"/>
              <a:t>Wrapper Approach</a:t>
            </a:r>
          </a:p>
          <a:p>
            <a:pPr lvl="1"/>
            <a:r>
              <a:rPr lang="en-US" dirty="0"/>
              <a:t>Embedded Feature selection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2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C5D6-28D4-42A4-9BED-681C734F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59FA7-094D-461E-BFC0-987B5C8E1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segmentation approaches</a:t>
            </a:r>
          </a:p>
          <a:p>
            <a:pPr lvl="1"/>
            <a:r>
              <a:rPr lang="en-US" dirty="0"/>
              <a:t>Region growing</a:t>
            </a:r>
          </a:p>
          <a:p>
            <a:pPr lvl="1"/>
            <a:r>
              <a:rPr lang="en-US" dirty="0"/>
              <a:t>Region splitting and merging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58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E1BC-95AF-4503-9A9E-82093BC0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Dataset partition: Train, Validate and Test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80E6B-0E22-48AC-BD65-4901FCB4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Hold-out approach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K-fold cross-validation</a:t>
            </a:r>
          </a:p>
          <a:p>
            <a:pPr lvl="1"/>
            <a:r>
              <a:rPr lang="en-US" dirty="0"/>
              <a:t>LOOCV</a:t>
            </a:r>
          </a:p>
        </p:txBody>
      </p:sp>
    </p:spTree>
    <p:extLst>
      <p:ext uri="{BB962C8B-B14F-4D97-AF65-F5344CB8AC3E}">
        <p14:creationId xmlns:p14="http://schemas.microsoft.com/office/powerpoint/2010/main" val="4095442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E044-39DE-F4CC-9E57-021CAAE0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F0BD-1350-A9C9-82FC-657337D81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 algorithm according to the problem</a:t>
            </a:r>
          </a:p>
          <a:p>
            <a:pPr lvl="1"/>
            <a:r>
              <a:rPr lang="en-IN" dirty="0"/>
              <a:t>Regression</a:t>
            </a:r>
          </a:p>
          <a:p>
            <a:pPr lvl="1"/>
            <a:r>
              <a:rPr lang="en-IN" dirty="0"/>
              <a:t>Classification</a:t>
            </a:r>
          </a:p>
          <a:p>
            <a:pPr lvl="1"/>
            <a:r>
              <a:rPr lang="en-IN" dirty="0"/>
              <a:t>Clustering</a:t>
            </a:r>
          </a:p>
          <a:p>
            <a:pPr lvl="1"/>
            <a:r>
              <a:rPr lang="en-I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944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expertise does not exist (navigating on Mars),</a:t>
            </a:r>
          </a:p>
          <a:p>
            <a:r>
              <a:rPr lang="en-US" dirty="0"/>
              <a:t>Humans are unable to explain their expertise (speech recognition)</a:t>
            </a:r>
          </a:p>
          <a:p>
            <a:r>
              <a:rPr lang="en-US" dirty="0"/>
              <a:t>Solution changes in time (routing on a computer network)</a:t>
            </a:r>
          </a:p>
          <a:p>
            <a:r>
              <a:rPr lang="en-US" dirty="0"/>
              <a:t>Solution needs to be adapted to particular cases (user biometrics)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F9E5-878F-0C8C-EF83-DF1EAA47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4: Testing &amp; </a:t>
            </a:r>
            <a:r>
              <a:rPr lang="en-US" dirty="0"/>
              <a:t>Performance Metric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C6DF8-C4F8-A919-6AF9-BE24C2987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Depends on the problem:</a:t>
            </a:r>
            <a:endParaRPr lang="en-IN" dirty="0">
              <a:hlinkClick r:id="rId2"/>
            </a:endParaRPr>
          </a:p>
          <a:p>
            <a:pPr lvl="1"/>
            <a:r>
              <a:rPr lang="en-IN" dirty="0">
                <a:hlinkClick r:id="rId2"/>
              </a:rPr>
              <a:t>Confusion matrix </a:t>
            </a:r>
          </a:p>
          <a:p>
            <a:pPr lvl="1"/>
            <a:r>
              <a:rPr lang="en-IN" dirty="0"/>
              <a:t>ROC and AUC </a:t>
            </a:r>
          </a:p>
          <a:p>
            <a:pPr lvl="1"/>
            <a:r>
              <a:rPr lang="en-IN" dirty="0"/>
              <a:t>R-score </a:t>
            </a:r>
          </a:p>
          <a:p>
            <a:pPr lvl="1"/>
            <a:r>
              <a:rPr lang="en-IN" dirty="0"/>
              <a:t>Mean Square Error</a:t>
            </a:r>
          </a:p>
          <a:p>
            <a:pPr lvl="1"/>
            <a:r>
              <a:rPr lang="en-IN" dirty="0"/>
              <a:t>….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3611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4CDF-1312-5B2C-9873-C760E3AC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5: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4A67-FF72-F1EA-D0DE-5A12DE047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 hyperparameter tuning or change the learning algorithm,</a:t>
            </a:r>
          </a:p>
        </p:txBody>
      </p:sp>
    </p:spTree>
    <p:extLst>
      <p:ext uri="{BB962C8B-B14F-4D97-AF65-F5344CB8AC3E}">
        <p14:creationId xmlns:p14="http://schemas.microsoft.com/office/powerpoint/2010/main" val="2824486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4A0A-9A13-4E2C-B829-5AB301D5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Message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435D25-8568-4304-9B94-B45D5AFF8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425401"/>
              </p:ext>
            </p:extLst>
          </p:nvPr>
        </p:nvGraphicFramePr>
        <p:xfrm>
          <a:off x="2315817" y="2064163"/>
          <a:ext cx="7560365" cy="4108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068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Tom M. Mitchell, “Machine Learning”, McGraw-Hill, Inc. New York, NY, USA ©1997, ISBN:0070428077 </a:t>
            </a:r>
          </a:p>
          <a:p>
            <a:pPr>
              <a:lnSpc>
                <a:spcPct val="150000"/>
              </a:lnSpc>
            </a:pPr>
            <a:r>
              <a:rPr lang="en-IN" dirty="0">
                <a:hlinkClick r:id="rId2"/>
              </a:rPr>
              <a:t>https://www.holehouse.org/mlclass/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3369" y="25456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“How can we build computer systems that </a:t>
            </a:r>
            <a:r>
              <a:rPr lang="en-US" b="1" dirty="0">
                <a:solidFill>
                  <a:srgbClr val="C00000"/>
                </a:solidFill>
              </a:rPr>
              <a:t>automatically improve </a:t>
            </a:r>
            <a:r>
              <a:rPr lang="en-US" dirty="0"/>
              <a:t>with experience, and what are the fundamental laws that govern all learning processes?”</a:t>
            </a:r>
          </a:p>
          <a:p>
            <a:r>
              <a:rPr lang="en-US" dirty="0"/>
              <a:t>How to design autonomous mobile robots that </a:t>
            </a:r>
          </a:p>
          <a:p>
            <a:pPr lvl="1"/>
            <a:r>
              <a:rPr lang="en-US" dirty="0"/>
              <a:t>Learn to navigate from their own experience, </a:t>
            </a:r>
          </a:p>
          <a:p>
            <a:pPr lvl="1"/>
            <a:r>
              <a:rPr lang="en-US" dirty="0"/>
              <a:t>How to data mine historical medical records to learn which future patients will respond best to which treatments, and </a:t>
            </a:r>
          </a:p>
          <a:p>
            <a:pPr lvl="1"/>
            <a:r>
              <a:rPr lang="en-US" dirty="0"/>
              <a:t>How to build search engines that automatically customize to their user’s interests.</a:t>
            </a:r>
          </a:p>
        </p:txBody>
      </p:sp>
    </p:spTree>
    <p:extLst>
      <p:ext uri="{BB962C8B-B14F-4D97-AF65-F5344CB8AC3E}">
        <p14:creationId xmlns:p14="http://schemas.microsoft.com/office/powerpoint/2010/main" val="14929466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3200" dirty="0">
                <a:solidFill>
                  <a:prstClr val="black"/>
                </a:solidFill>
              </a:rPr>
              <a:t>MACHINE + LEARNING</a:t>
            </a:r>
          </a:p>
          <a:p>
            <a:pPr lvl="0"/>
            <a:endParaRPr lang="en-US" sz="3200" dirty="0">
              <a:solidFill>
                <a:prstClr val="black"/>
              </a:solidFill>
            </a:endParaRPr>
          </a:p>
          <a:p>
            <a:pPr lvl="0"/>
            <a:r>
              <a:rPr lang="en-US" sz="3200" dirty="0">
                <a:solidFill>
                  <a:prstClr val="black"/>
                </a:solidFill>
              </a:rPr>
              <a:t>Machine Learning is </a:t>
            </a:r>
            <a:r>
              <a:rPr lang="en-US" sz="3200" b="1" dirty="0">
                <a:solidFill>
                  <a:srgbClr val="C00000"/>
                </a:solidFill>
              </a:rPr>
              <a:t>programming computers </a:t>
            </a:r>
            <a:endParaRPr lang="en-US" sz="3200" dirty="0">
              <a:solidFill>
                <a:prstClr val="black"/>
              </a:solidFill>
            </a:endParaRPr>
          </a:p>
          <a:p>
            <a:pPr lvl="1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Computers learn from </a:t>
            </a:r>
            <a:r>
              <a:rPr lang="en-US" sz="2800" dirty="0">
                <a:solidFill>
                  <a:srgbClr val="C00000"/>
                </a:solidFill>
              </a:rPr>
              <a:t>data to obtain insight </a:t>
            </a:r>
            <a:r>
              <a:rPr lang="en-US" sz="2800" dirty="0">
                <a:solidFill>
                  <a:prstClr val="black"/>
                </a:solidFill>
              </a:rPr>
              <a:t>and </a:t>
            </a:r>
          </a:p>
          <a:p>
            <a:pPr lvl="1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Help in </a:t>
            </a:r>
            <a:r>
              <a:rPr lang="en-US" sz="2800" dirty="0">
                <a:solidFill>
                  <a:srgbClr val="C00000"/>
                </a:solidFill>
              </a:rPr>
              <a:t>knowledge discovery</a:t>
            </a:r>
            <a:r>
              <a:rPr lang="en-US" sz="2800" dirty="0">
                <a:solidFill>
                  <a:prstClr val="black"/>
                </a:solidFill>
              </a:rPr>
              <a:t>.</a:t>
            </a:r>
            <a:r>
              <a:rPr lang="en-US" sz="3200" dirty="0">
                <a:solidFill>
                  <a:prstClr val="black"/>
                </a:solidFill>
              </a:rPr>
              <a:t> </a:t>
            </a:r>
            <a:endParaRPr lang="en-US" sz="32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4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(</a:t>
            </a:r>
            <a:r>
              <a:rPr lang="en-US" dirty="0" err="1"/>
              <a:t>contd</a:t>
            </a:r>
            <a:r>
              <a:rPr lang="en-US" dirty="0"/>
              <a:t>…)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US" sz="3200" dirty="0"/>
              <a:t>Tom M. Michell defines: </a:t>
            </a:r>
          </a:p>
          <a:p>
            <a:pPr>
              <a:lnSpc>
                <a:spcPct val="114000"/>
              </a:lnSpc>
            </a:pPr>
            <a:r>
              <a:rPr lang="en-US" sz="3200" dirty="0"/>
              <a:t>A machine learns 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With respect to </a:t>
            </a:r>
            <a:r>
              <a:rPr lang="en-US" sz="2800" u="sng" dirty="0">
                <a:solidFill>
                  <a:srgbClr val="C00000"/>
                </a:solidFill>
              </a:rPr>
              <a:t>a particular task T</a:t>
            </a:r>
            <a:r>
              <a:rPr lang="en-US" sz="2800" dirty="0"/>
              <a:t>, </a:t>
            </a:r>
          </a:p>
          <a:p>
            <a:pPr lvl="1">
              <a:lnSpc>
                <a:spcPct val="114000"/>
              </a:lnSpc>
            </a:pPr>
            <a:r>
              <a:rPr lang="en-US" sz="2800" u="sng" dirty="0">
                <a:solidFill>
                  <a:srgbClr val="C00000"/>
                </a:solidFill>
              </a:rPr>
              <a:t>Performance metric P</a:t>
            </a:r>
            <a:r>
              <a:rPr lang="en-US" sz="2800" dirty="0"/>
              <a:t>, and 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Type of </a:t>
            </a:r>
            <a:r>
              <a:rPr lang="en-US" sz="2800" u="sng" dirty="0">
                <a:solidFill>
                  <a:srgbClr val="C00000"/>
                </a:solidFill>
              </a:rPr>
              <a:t>experience E</a:t>
            </a:r>
            <a:r>
              <a:rPr lang="en-US" sz="2800" dirty="0"/>
              <a:t>, 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if the </a:t>
            </a:r>
            <a:r>
              <a:rPr lang="en-US" sz="2800" b="1" dirty="0">
                <a:solidFill>
                  <a:srgbClr val="C00000"/>
                </a:solidFill>
              </a:rPr>
              <a:t>system reliably improves its performance P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at task T, following experience E.</a:t>
            </a:r>
          </a:p>
        </p:txBody>
      </p:sp>
    </p:spTree>
    <p:extLst>
      <p:ext uri="{BB962C8B-B14F-4D97-AF65-F5344CB8AC3E}">
        <p14:creationId xmlns:p14="http://schemas.microsoft.com/office/powerpoint/2010/main" val="18653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3200" b="1" dirty="0"/>
              <a:t>Example: Spam Detection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Task T: recognizing and classifying an e-mail as good or spam.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Performance measure P: percent of e-mails </a:t>
            </a:r>
            <a:r>
              <a:rPr lang="en-US" sz="2800" b="1" dirty="0"/>
              <a:t>correctly classified 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Training experience E: a database of emails wherein each email is labeled (by spam or not spam) by users</a:t>
            </a:r>
          </a:p>
          <a:p>
            <a:pPr>
              <a:lnSpc>
                <a:spcPct val="114000"/>
              </a:lnSpc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5EE7B-D548-495E-974D-C97318E0A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3" b="2405"/>
          <a:stretch/>
        </p:blipFill>
        <p:spPr>
          <a:xfrm>
            <a:off x="6731212" y="4400643"/>
            <a:ext cx="4797400" cy="23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1F40-D6B0-4F9F-BAC2-368BF6C9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783B39-D561-4D4B-A258-4D2FF1F8D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02"/>
          <a:stretch/>
        </p:blipFill>
        <p:spPr>
          <a:xfrm>
            <a:off x="6358133" y="2622659"/>
            <a:ext cx="5511567" cy="2486054"/>
          </a:xfrm>
        </p:spPr>
      </p:pic>
      <p:pic>
        <p:nvPicPr>
          <p:cNvPr id="9" name="Content Placeholder 8" descr="resource_spam_filters.pn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973609" y="1640335"/>
            <a:ext cx="3962400" cy="4391081"/>
          </a:xfrm>
        </p:spPr>
      </p:pic>
      <p:sp>
        <p:nvSpPr>
          <p:cNvPr id="11" name="TextBox 10"/>
          <p:cNvSpPr txBox="1"/>
          <p:nvPr/>
        </p:nvSpPr>
        <p:spPr>
          <a:xfrm>
            <a:off x="2230188" y="5981063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Spam Detection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81598" y="5389815"/>
            <a:ext cx="228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Weather Forecasting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77045" y="64711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8755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5155</TotalTime>
  <Words>1397</Words>
  <Application>Microsoft Office PowerPoint</Application>
  <PresentationFormat>Widescreen</PresentationFormat>
  <Paragraphs>300</Paragraphs>
  <Slides>44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Introduction to Machine Learning</vt:lpstr>
      <vt:lpstr>Outline </vt:lpstr>
      <vt:lpstr>Why Machine Learning?</vt:lpstr>
      <vt:lpstr>Why Machine Learning? (contd…)</vt:lpstr>
      <vt:lpstr>Definition </vt:lpstr>
      <vt:lpstr>What is Machine Learning?</vt:lpstr>
      <vt:lpstr>What is Machine Learning? (contd…) </vt:lpstr>
      <vt:lpstr>What is Machine Learning? (contd…)</vt:lpstr>
      <vt:lpstr>Applications</vt:lpstr>
      <vt:lpstr>Applications (contd…)</vt:lpstr>
      <vt:lpstr>Applications (contd…)</vt:lpstr>
      <vt:lpstr>Applications (contd…)</vt:lpstr>
      <vt:lpstr>Applications (contd…)</vt:lpstr>
      <vt:lpstr>Applications (contd…)</vt:lpstr>
      <vt:lpstr>Applications (contd…)</vt:lpstr>
      <vt:lpstr>Applications in medical domain (contd…)</vt:lpstr>
      <vt:lpstr>Challenges</vt:lpstr>
      <vt:lpstr>Categories of Machine Learning Algorithms</vt:lpstr>
      <vt:lpstr>Categories of Machine Learning Algorithms</vt:lpstr>
      <vt:lpstr>Supervised Learning</vt:lpstr>
      <vt:lpstr>Supervised Learning</vt:lpstr>
      <vt:lpstr>Supervised Learning: Classification</vt:lpstr>
      <vt:lpstr>Classification</vt:lpstr>
      <vt:lpstr>Classification: Research Problems</vt:lpstr>
      <vt:lpstr>Supervised Learning</vt:lpstr>
      <vt:lpstr>Supervised Learning: Regression</vt:lpstr>
      <vt:lpstr>Regression: Research Problems</vt:lpstr>
      <vt:lpstr>Unsupervised Learning</vt:lpstr>
      <vt:lpstr>Unsupervised Learning  </vt:lpstr>
      <vt:lpstr>Questions: Identify the nature of the problem</vt:lpstr>
      <vt:lpstr>Pipeline to Solve a Problem using Machine Learning</vt:lpstr>
      <vt:lpstr>Steps involved in Machine Learning </vt:lpstr>
      <vt:lpstr>Step 1: Databases </vt:lpstr>
      <vt:lpstr>Step 2: Cleaning and preparing data</vt:lpstr>
      <vt:lpstr>Step 2: Cleaning and preparing data</vt:lpstr>
      <vt:lpstr>Step 2: Feature Extraction and Selection </vt:lpstr>
      <vt:lpstr>PowerPoint Presentation</vt:lpstr>
      <vt:lpstr>Step 3: Dataset partition: Train, Validate and Test </vt:lpstr>
      <vt:lpstr>Step 3: Training</vt:lpstr>
      <vt:lpstr>Step 4: Testing &amp; Performance Metric </vt:lpstr>
      <vt:lpstr>Step 5: Improve</vt:lpstr>
      <vt:lpstr>Take Away Message</vt:lpstr>
      <vt:lpstr>Reference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BHARTI RANA</dc:creator>
  <cp:lastModifiedBy>Bharti Rana</cp:lastModifiedBy>
  <cp:revision>134</cp:revision>
  <dcterms:created xsi:type="dcterms:W3CDTF">2019-08-25T05:13:06Z</dcterms:created>
  <dcterms:modified xsi:type="dcterms:W3CDTF">2023-06-19T04:56:29Z</dcterms:modified>
</cp:coreProperties>
</file>